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1"/>
  </p:notesMasterIdLst>
  <p:handoutMasterIdLst>
    <p:handoutMasterId r:id="rId22"/>
  </p:handoutMasterIdLst>
  <p:sldIdLst>
    <p:sldId id="282" r:id="rId2"/>
    <p:sldId id="274" r:id="rId3"/>
    <p:sldId id="261" r:id="rId4"/>
    <p:sldId id="263" r:id="rId5"/>
    <p:sldId id="262" r:id="rId6"/>
    <p:sldId id="283" r:id="rId7"/>
    <p:sldId id="284" r:id="rId8"/>
    <p:sldId id="264" r:id="rId9"/>
    <p:sldId id="289" r:id="rId10"/>
    <p:sldId id="266" r:id="rId11"/>
    <p:sldId id="279" r:id="rId12"/>
    <p:sldId id="286" r:id="rId13"/>
    <p:sldId id="287" r:id="rId14"/>
    <p:sldId id="258" r:id="rId15"/>
    <p:sldId id="267" r:id="rId16"/>
    <p:sldId id="285" r:id="rId17"/>
    <p:sldId id="288" r:id="rId18"/>
    <p:sldId id="277"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660B408-B3CF-4A94-85FC-2B1E0A45F4A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07" autoAdjust="0"/>
  </p:normalViewPr>
  <p:slideViewPr>
    <p:cSldViewPr snapToGrid="0">
      <p:cViewPr>
        <p:scale>
          <a:sx n="66" d="100"/>
          <a:sy n="66" d="100"/>
        </p:scale>
        <p:origin x="900" y="120"/>
      </p:cViewPr>
      <p:guideLst/>
    </p:cSldViewPr>
  </p:slideViewPr>
  <p:outlineViewPr>
    <p:cViewPr>
      <p:scale>
        <a:sx n="33" d="100"/>
        <a:sy n="33" d="100"/>
      </p:scale>
      <p:origin x="0" y="-21342"/>
    </p:cViewPr>
  </p:outlineViewPr>
  <p:notesTextViewPr>
    <p:cViewPr>
      <p:scale>
        <a:sx n="1" d="1"/>
        <a:sy n="1" d="1"/>
      </p:scale>
      <p:origin x="0" y="0"/>
    </p:cViewPr>
  </p:notesTextViewPr>
  <p:notesViewPr>
    <p:cSldViewPr snapToGrid="0">
      <p:cViewPr varScale="1">
        <p:scale>
          <a:sx n="88" d="100"/>
          <a:sy n="88" d="100"/>
        </p:scale>
        <p:origin x="373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D235B4-288C-4EEF-9B78-0118822DA4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75D09783-72A1-40C3-A6CB-3EDA94415278}">
      <dgm:prSet phldrT="[Text]"/>
      <dgm:spPr/>
      <dgm:t>
        <a:bodyPr/>
        <a:lstStyle/>
        <a:p>
          <a:r>
            <a:rPr lang="en-US" dirty="0"/>
            <a:t>Non-fiction (informative) writing </a:t>
          </a:r>
          <a:endParaRPr lang="id-ID" dirty="0"/>
        </a:p>
      </dgm:t>
    </dgm:pt>
    <dgm:pt modelId="{8906C8D8-45F0-444D-8D4D-C5DB88755C5C}" type="parTrans" cxnId="{55B9C4E5-025E-48CC-AD2C-F1FDC06B54BD}">
      <dgm:prSet/>
      <dgm:spPr/>
      <dgm:t>
        <a:bodyPr/>
        <a:lstStyle/>
        <a:p>
          <a:endParaRPr lang="id-ID"/>
        </a:p>
      </dgm:t>
    </dgm:pt>
    <dgm:pt modelId="{C22E0EE1-FBAF-45A5-B6C7-46FA48181A7C}" type="sibTrans" cxnId="{55B9C4E5-025E-48CC-AD2C-F1FDC06B54BD}">
      <dgm:prSet/>
      <dgm:spPr/>
      <dgm:t>
        <a:bodyPr/>
        <a:lstStyle/>
        <a:p>
          <a:endParaRPr lang="id-ID"/>
        </a:p>
      </dgm:t>
    </dgm:pt>
    <dgm:pt modelId="{78717E57-C48A-47BC-8EB0-D6D7BB318867}">
      <dgm:prSet phldrT="[Text]"/>
      <dgm:spPr/>
      <dgm:t>
        <a:bodyPr/>
        <a:lstStyle/>
        <a:p>
          <a:r>
            <a:rPr lang="en-US" dirty="0"/>
            <a:t>Requires them to do research – find some facts</a:t>
          </a:r>
          <a:endParaRPr lang="id-ID" dirty="0"/>
        </a:p>
      </dgm:t>
    </dgm:pt>
    <dgm:pt modelId="{C511ACB0-FC8C-470D-848E-F1CFF4C9071C}" type="parTrans" cxnId="{4F551E8A-AFEF-4066-80AF-A6FE79DD3AF4}">
      <dgm:prSet/>
      <dgm:spPr/>
      <dgm:t>
        <a:bodyPr/>
        <a:lstStyle/>
        <a:p>
          <a:endParaRPr lang="id-ID"/>
        </a:p>
      </dgm:t>
    </dgm:pt>
    <dgm:pt modelId="{524D55B9-CACE-4FAD-B5A8-BEFEF7EFD115}" type="sibTrans" cxnId="{4F551E8A-AFEF-4066-80AF-A6FE79DD3AF4}">
      <dgm:prSet/>
      <dgm:spPr/>
      <dgm:t>
        <a:bodyPr/>
        <a:lstStyle/>
        <a:p>
          <a:endParaRPr lang="id-ID"/>
        </a:p>
      </dgm:t>
    </dgm:pt>
    <dgm:pt modelId="{FBD07516-E414-46FD-AEAD-67854D611731}">
      <dgm:prSet phldrT="[Text]"/>
      <dgm:spPr/>
      <dgm:t>
        <a:bodyPr/>
        <a:lstStyle/>
        <a:p>
          <a:r>
            <a:rPr lang="en-US" dirty="0"/>
            <a:t>Fiction text (narrative) writing </a:t>
          </a:r>
          <a:endParaRPr lang="id-ID" dirty="0"/>
        </a:p>
      </dgm:t>
    </dgm:pt>
    <dgm:pt modelId="{87DF8D0A-2AF7-4683-AABE-C7355A93F5EA}" type="parTrans" cxnId="{66588E03-0F04-4B46-BE07-99B8FA02BEF7}">
      <dgm:prSet/>
      <dgm:spPr/>
      <dgm:t>
        <a:bodyPr/>
        <a:lstStyle/>
        <a:p>
          <a:endParaRPr lang="id-ID"/>
        </a:p>
      </dgm:t>
    </dgm:pt>
    <dgm:pt modelId="{B22734D9-B5A1-4AC7-8264-AA1FBE623F31}" type="sibTrans" cxnId="{66588E03-0F04-4B46-BE07-99B8FA02BEF7}">
      <dgm:prSet/>
      <dgm:spPr/>
      <dgm:t>
        <a:bodyPr/>
        <a:lstStyle/>
        <a:p>
          <a:endParaRPr lang="id-ID"/>
        </a:p>
      </dgm:t>
    </dgm:pt>
    <dgm:pt modelId="{036DC7A9-830C-480B-9753-D1D31E331852}">
      <dgm:prSet phldrT="[Text]"/>
      <dgm:spPr/>
      <dgm:t>
        <a:bodyPr/>
        <a:lstStyle/>
        <a:p>
          <a:r>
            <a:rPr lang="en-US" dirty="0"/>
            <a:t>It doesn’t require them to do research before</a:t>
          </a:r>
          <a:endParaRPr lang="id-ID" dirty="0"/>
        </a:p>
      </dgm:t>
    </dgm:pt>
    <dgm:pt modelId="{8A38D515-2743-42A0-B541-0C3EF7969D89}" type="parTrans" cxnId="{6F67C374-12C4-41B6-B01D-C7A423F34D41}">
      <dgm:prSet/>
      <dgm:spPr/>
      <dgm:t>
        <a:bodyPr/>
        <a:lstStyle/>
        <a:p>
          <a:endParaRPr lang="id-ID"/>
        </a:p>
      </dgm:t>
    </dgm:pt>
    <dgm:pt modelId="{FC23DA79-323D-46BD-9144-EE7475ABF4D4}" type="sibTrans" cxnId="{6F67C374-12C4-41B6-B01D-C7A423F34D41}">
      <dgm:prSet/>
      <dgm:spPr/>
      <dgm:t>
        <a:bodyPr/>
        <a:lstStyle/>
        <a:p>
          <a:endParaRPr lang="id-ID"/>
        </a:p>
      </dgm:t>
    </dgm:pt>
    <dgm:pt modelId="{3E30553A-1100-47CF-9185-6579C3F5104F}">
      <dgm:prSet phldrT="[Text]"/>
      <dgm:spPr/>
      <dgm:t>
        <a:bodyPr/>
        <a:lstStyle/>
        <a:p>
          <a:r>
            <a:rPr lang="en-US" dirty="0"/>
            <a:t>Requires them to put a graphic illustration or photo</a:t>
          </a:r>
          <a:endParaRPr lang="id-ID" dirty="0"/>
        </a:p>
      </dgm:t>
    </dgm:pt>
    <dgm:pt modelId="{922E48C2-5F80-447A-B6D4-343B929E47DE}" type="parTrans" cxnId="{A6A11157-C87E-43CE-A44E-629B29760287}">
      <dgm:prSet/>
      <dgm:spPr/>
    </dgm:pt>
    <dgm:pt modelId="{322B1922-C991-441B-9AAA-B9A7F6C3AAF3}" type="sibTrans" cxnId="{A6A11157-C87E-43CE-A44E-629B29760287}">
      <dgm:prSet/>
      <dgm:spPr/>
    </dgm:pt>
    <dgm:pt modelId="{F0B08F89-F3B3-43D8-B1D7-8B12A3F7EF98}">
      <dgm:prSet phldrT="[Text]"/>
      <dgm:spPr/>
      <dgm:t>
        <a:bodyPr/>
        <a:lstStyle/>
        <a:p>
          <a:r>
            <a:rPr lang="en-US" dirty="0"/>
            <a:t>Requires them to interact / share their writing with their peers</a:t>
          </a:r>
          <a:endParaRPr lang="id-ID" dirty="0"/>
        </a:p>
      </dgm:t>
    </dgm:pt>
    <dgm:pt modelId="{B72B7813-6B4D-4B8C-BD2C-AF2E27C692DE}" type="parTrans" cxnId="{F3B4B673-259E-4FD7-93CD-9E8241568FAE}">
      <dgm:prSet/>
      <dgm:spPr/>
    </dgm:pt>
    <dgm:pt modelId="{8E794C60-7365-4E46-B5BF-C7A3C8F3601E}" type="sibTrans" cxnId="{F3B4B673-259E-4FD7-93CD-9E8241568FAE}">
      <dgm:prSet/>
      <dgm:spPr/>
    </dgm:pt>
    <dgm:pt modelId="{B30BD61A-369C-4085-BC9C-C711E753B4FE}">
      <dgm:prSet phldrT="[Text]"/>
      <dgm:spPr/>
      <dgm:t>
        <a:bodyPr/>
        <a:lstStyle/>
        <a:p>
          <a:r>
            <a:rPr lang="en-US" dirty="0"/>
            <a:t>Requires them to do a role-play</a:t>
          </a:r>
          <a:endParaRPr lang="id-ID" dirty="0"/>
        </a:p>
      </dgm:t>
    </dgm:pt>
    <dgm:pt modelId="{EFA99B9C-D07E-4B13-BEA2-06ACE361D0EC}" type="parTrans" cxnId="{BCEB9C65-B66D-494E-A252-ACC6A8F1D336}">
      <dgm:prSet/>
      <dgm:spPr/>
    </dgm:pt>
    <dgm:pt modelId="{AFB5A60A-5C81-43BB-9F23-CA8A6D4286CB}" type="sibTrans" cxnId="{BCEB9C65-B66D-494E-A252-ACC6A8F1D336}">
      <dgm:prSet/>
      <dgm:spPr/>
    </dgm:pt>
    <dgm:pt modelId="{3DD6CA2A-3147-44BC-A2C1-E2738989706F}" type="pres">
      <dgm:prSet presAssocID="{74D235B4-288C-4EEF-9B78-0118822DA440}" presName="linear" presStyleCnt="0">
        <dgm:presLayoutVars>
          <dgm:animLvl val="lvl"/>
          <dgm:resizeHandles val="exact"/>
        </dgm:presLayoutVars>
      </dgm:prSet>
      <dgm:spPr/>
    </dgm:pt>
    <dgm:pt modelId="{3B750361-DD79-4EE1-931E-96993B2B2BDE}" type="pres">
      <dgm:prSet presAssocID="{75D09783-72A1-40C3-A6CB-3EDA94415278}" presName="parentText" presStyleLbl="node1" presStyleIdx="0" presStyleCnt="2">
        <dgm:presLayoutVars>
          <dgm:chMax val="0"/>
          <dgm:bulletEnabled val="1"/>
        </dgm:presLayoutVars>
      </dgm:prSet>
      <dgm:spPr/>
    </dgm:pt>
    <dgm:pt modelId="{8C5B9ED9-465D-441C-9784-15B536CA26A0}" type="pres">
      <dgm:prSet presAssocID="{75D09783-72A1-40C3-A6CB-3EDA94415278}" presName="childText" presStyleLbl="revTx" presStyleIdx="0" presStyleCnt="2">
        <dgm:presLayoutVars>
          <dgm:bulletEnabled val="1"/>
        </dgm:presLayoutVars>
      </dgm:prSet>
      <dgm:spPr/>
    </dgm:pt>
    <dgm:pt modelId="{9564B530-ADE1-4314-9EA7-EDCE3DF8A6D2}" type="pres">
      <dgm:prSet presAssocID="{FBD07516-E414-46FD-AEAD-67854D611731}" presName="parentText" presStyleLbl="node1" presStyleIdx="1" presStyleCnt="2">
        <dgm:presLayoutVars>
          <dgm:chMax val="0"/>
          <dgm:bulletEnabled val="1"/>
        </dgm:presLayoutVars>
      </dgm:prSet>
      <dgm:spPr/>
    </dgm:pt>
    <dgm:pt modelId="{A193C5EF-E10B-4641-AE90-4190F110B6CF}" type="pres">
      <dgm:prSet presAssocID="{FBD07516-E414-46FD-AEAD-67854D611731}" presName="childText" presStyleLbl="revTx" presStyleIdx="1" presStyleCnt="2">
        <dgm:presLayoutVars>
          <dgm:bulletEnabled val="1"/>
        </dgm:presLayoutVars>
      </dgm:prSet>
      <dgm:spPr/>
    </dgm:pt>
  </dgm:ptLst>
  <dgm:cxnLst>
    <dgm:cxn modelId="{66588E03-0F04-4B46-BE07-99B8FA02BEF7}" srcId="{74D235B4-288C-4EEF-9B78-0118822DA440}" destId="{FBD07516-E414-46FD-AEAD-67854D611731}" srcOrd="1" destOrd="0" parTransId="{87DF8D0A-2AF7-4683-AABE-C7355A93F5EA}" sibTransId="{B22734D9-B5A1-4AC7-8264-AA1FBE623F31}"/>
    <dgm:cxn modelId="{BA139106-C3CF-432C-AB73-F4016D841E67}" type="presOf" srcId="{74D235B4-288C-4EEF-9B78-0118822DA440}" destId="{3DD6CA2A-3147-44BC-A2C1-E2738989706F}" srcOrd="0" destOrd="0" presId="urn:microsoft.com/office/officeart/2005/8/layout/vList2"/>
    <dgm:cxn modelId="{0F11C814-0DF6-4D71-88DD-CF8E1142CD0E}" type="presOf" srcId="{FBD07516-E414-46FD-AEAD-67854D611731}" destId="{9564B530-ADE1-4314-9EA7-EDCE3DF8A6D2}" srcOrd="0" destOrd="0" presId="urn:microsoft.com/office/officeart/2005/8/layout/vList2"/>
    <dgm:cxn modelId="{29D7FA16-B833-4871-8176-335C9B139C31}" type="presOf" srcId="{B30BD61A-369C-4085-BC9C-C711E753B4FE}" destId="{A193C5EF-E10B-4641-AE90-4190F110B6CF}" srcOrd="0" destOrd="1" presId="urn:microsoft.com/office/officeart/2005/8/layout/vList2"/>
    <dgm:cxn modelId="{BCEB9C65-B66D-494E-A252-ACC6A8F1D336}" srcId="{FBD07516-E414-46FD-AEAD-67854D611731}" destId="{B30BD61A-369C-4085-BC9C-C711E753B4FE}" srcOrd="1" destOrd="0" parTransId="{EFA99B9C-D07E-4B13-BEA2-06ACE361D0EC}" sibTransId="{AFB5A60A-5C81-43BB-9F23-CA8A6D4286CB}"/>
    <dgm:cxn modelId="{F3B4B673-259E-4FD7-93CD-9E8241568FAE}" srcId="{75D09783-72A1-40C3-A6CB-3EDA94415278}" destId="{F0B08F89-F3B3-43D8-B1D7-8B12A3F7EF98}" srcOrd="2" destOrd="0" parTransId="{B72B7813-6B4D-4B8C-BD2C-AF2E27C692DE}" sibTransId="{8E794C60-7365-4E46-B5BF-C7A3C8F3601E}"/>
    <dgm:cxn modelId="{6F67C374-12C4-41B6-B01D-C7A423F34D41}" srcId="{FBD07516-E414-46FD-AEAD-67854D611731}" destId="{036DC7A9-830C-480B-9753-D1D31E331852}" srcOrd="0" destOrd="0" parTransId="{8A38D515-2743-42A0-B541-0C3EF7969D89}" sibTransId="{FC23DA79-323D-46BD-9144-EE7475ABF4D4}"/>
    <dgm:cxn modelId="{A6A11157-C87E-43CE-A44E-629B29760287}" srcId="{75D09783-72A1-40C3-A6CB-3EDA94415278}" destId="{3E30553A-1100-47CF-9185-6579C3F5104F}" srcOrd="1" destOrd="0" parTransId="{922E48C2-5F80-447A-B6D4-343B929E47DE}" sibTransId="{322B1922-C991-441B-9AAA-B9A7F6C3AAF3}"/>
    <dgm:cxn modelId="{E3CB4D7D-DA2F-4F16-A4DA-EEB355932731}" type="presOf" srcId="{75D09783-72A1-40C3-A6CB-3EDA94415278}" destId="{3B750361-DD79-4EE1-931E-96993B2B2BDE}" srcOrd="0" destOrd="0" presId="urn:microsoft.com/office/officeart/2005/8/layout/vList2"/>
    <dgm:cxn modelId="{4F551E8A-AFEF-4066-80AF-A6FE79DD3AF4}" srcId="{75D09783-72A1-40C3-A6CB-3EDA94415278}" destId="{78717E57-C48A-47BC-8EB0-D6D7BB318867}" srcOrd="0" destOrd="0" parTransId="{C511ACB0-FC8C-470D-848E-F1CFF4C9071C}" sibTransId="{524D55B9-CACE-4FAD-B5A8-BEFEF7EFD115}"/>
    <dgm:cxn modelId="{1BC8F490-4492-4083-A13C-1A54B708E9D0}" type="presOf" srcId="{78717E57-C48A-47BC-8EB0-D6D7BB318867}" destId="{8C5B9ED9-465D-441C-9784-15B536CA26A0}" srcOrd="0" destOrd="0" presId="urn:microsoft.com/office/officeart/2005/8/layout/vList2"/>
    <dgm:cxn modelId="{19A27FCA-0F49-4A38-BBE1-BCBA59CAFAB0}" type="presOf" srcId="{3E30553A-1100-47CF-9185-6579C3F5104F}" destId="{8C5B9ED9-465D-441C-9784-15B536CA26A0}" srcOrd="0" destOrd="1" presId="urn:microsoft.com/office/officeart/2005/8/layout/vList2"/>
    <dgm:cxn modelId="{FB4631CC-F1B2-48CA-BA7A-0A258DB715DF}" type="presOf" srcId="{036DC7A9-830C-480B-9753-D1D31E331852}" destId="{A193C5EF-E10B-4641-AE90-4190F110B6CF}" srcOrd="0" destOrd="0" presId="urn:microsoft.com/office/officeart/2005/8/layout/vList2"/>
    <dgm:cxn modelId="{55B9C4E5-025E-48CC-AD2C-F1FDC06B54BD}" srcId="{74D235B4-288C-4EEF-9B78-0118822DA440}" destId="{75D09783-72A1-40C3-A6CB-3EDA94415278}" srcOrd="0" destOrd="0" parTransId="{8906C8D8-45F0-444D-8D4D-C5DB88755C5C}" sibTransId="{C22E0EE1-FBAF-45A5-B6C7-46FA48181A7C}"/>
    <dgm:cxn modelId="{727BF6F3-DC49-4708-869A-23618E26DCC0}" type="presOf" srcId="{F0B08F89-F3B3-43D8-B1D7-8B12A3F7EF98}" destId="{8C5B9ED9-465D-441C-9784-15B536CA26A0}" srcOrd="0" destOrd="2" presId="urn:microsoft.com/office/officeart/2005/8/layout/vList2"/>
    <dgm:cxn modelId="{31B391EF-22E0-4F40-A810-B790824A5B23}" type="presParOf" srcId="{3DD6CA2A-3147-44BC-A2C1-E2738989706F}" destId="{3B750361-DD79-4EE1-931E-96993B2B2BDE}" srcOrd="0" destOrd="0" presId="urn:microsoft.com/office/officeart/2005/8/layout/vList2"/>
    <dgm:cxn modelId="{9A7A67FB-DA1B-4470-9989-9B8146AEA295}" type="presParOf" srcId="{3DD6CA2A-3147-44BC-A2C1-E2738989706F}" destId="{8C5B9ED9-465D-441C-9784-15B536CA26A0}" srcOrd="1" destOrd="0" presId="urn:microsoft.com/office/officeart/2005/8/layout/vList2"/>
    <dgm:cxn modelId="{7FA35E5B-8F38-4D34-8A21-561552F59D7B}" type="presParOf" srcId="{3DD6CA2A-3147-44BC-A2C1-E2738989706F}" destId="{9564B530-ADE1-4314-9EA7-EDCE3DF8A6D2}" srcOrd="2" destOrd="0" presId="urn:microsoft.com/office/officeart/2005/8/layout/vList2"/>
    <dgm:cxn modelId="{D27C42A0-B766-45F0-B2AE-616770214CAB}" type="presParOf" srcId="{3DD6CA2A-3147-44BC-A2C1-E2738989706F}" destId="{A193C5EF-E10B-4641-AE90-4190F110B6C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750361-DD79-4EE1-931E-96993B2B2BDE}">
      <dsp:nvSpPr>
        <dsp:cNvPr id="0" name=""/>
        <dsp:cNvSpPr/>
      </dsp:nvSpPr>
      <dsp:spPr>
        <a:xfrm>
          <a:off x="0" y="43635"/>
          <a:ext cx="11339513"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Non-fiction (informative) writing </a:t>
          </a:r>
          <a:endParaRPr lang="id-ID" sz="3700" kern="1200" dirty="0"/>
        </a:p>
      </dsp:txBody>
      <dsp:txXfrm>
        <a:off x="43321" y="86956"/>
        <a:ext cx="11252871" cy="800803"/>
      </dsp:txXfrm>
    </dsp:sp>
    <dsp:sp modelId="{8C5B9ED9-465D-441C-9784-15B536CA26A0}">
      <dsp:nvSpPr>
        <dsp:cNvPr id="0" name=""/>
        <dsp:cNvSpPr/>
      </dsp:nvSpPr>
      <dsp:spPr>
        <a:xfrm>
          <a:off x="0" y="931081"/>
          <a:ext cx="11339513" cy="1493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30"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Requires them to do research – find some facts</a:t>
          </a:r>
          <a:endParaRPr lang="id-ID" sz="2900" kern="1200" dirty="0"/>
        </a:p>
        <a:p>
          <a:pPr marL="285750" lvl="1" indent="-285750" algn="l" defTabSz="1289050">
            <a:lnSpc>
              <a:spcPct val="90000"/>
            </a:lnSpc>
            <a:spcBef>
              <a:spcPct val="0"/>
            </a:spcBef>
            <a:spcAft>
              <a:spcPct val="20000"/>
            </a:spcAft>
            <a:buChar char="•"/>
          </a:pPr>
          <a:r>
            <a:rPr lang="en-US" sz="2900" kern="1200" dirty="0"/>
            <a:t>Requires them to put a graphic illustration or photo</a:t>
          </a:r>
          <a:endParaRPr lang="id-ID" sz="2900" kern="1200" dirty="0"/>
        </a:p>
        <a:p>
          <a:pPr marL="285750" lvl="1" indent="-285750" algn="l" defTabSz="1289050">
            <a:lnSpc>
              <a:spcPct val="90000"/>
            </a:lnSpc>
            <a:spcBef>
              <a:spcPct val="0"/>
            </a:spcBef>
            <a:spcAft>
              <a:spcPct val="20000"/>
            </a:spcAft>
            <a:buChar char="•"/>
          </a:pPr>
          <a:r>
            <a:rPr lang="en-US" sz="2900" kern="1200" dirty="0"/>
            <a:t>Requires them to interact / share their writing with their peers</a:t>
          </a:r>
          <a:endParaRPr lang="id-ID" sz="2900" kern="1200" dirty="0"/>
        </a:p>
      </dsp:txBody>
      <dsp:txXfrm>
        <a:off x="0" y="931081"/>
        <a:ext cx="11339513" cy="1493505"/>
      </dsp:txXfrm>
    </dsp:sp>
    <dsp:sp modelId="{9564B530-ADE1-4314-9EA7-EDCE3DF8A6D2}">
      <dsp:nvSpPr>
        <dsp:cNvPr id="0" name=""/>
        <dsp:cNvSpPr/>
      </dsp:nvSpPr>
      <dsp:spPr>
        <a:xfrm>
          <a:off x="0" y="2424585"/>
          <a:ext cx="11339513"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Fiction text (narrative) writing </a:t>
          </a:r>
          <a:endParaRPr lang="id-ID" sz="3700" kern="1200" dirty="0"/>
        </a:p>
      </dsp:txBody>
      <dsp:txXfrm>
        <a:off x="43321" y="2467906"/>
        <a:ext cx="11252871" cy="800803"/>
      </dsp:txXfrm>
    </dsp:sp>
    <dsp:sp modelId="{A193C5EF-E10B-4641-AE90-4190F110B6CF}">
      <dsp:nvSpPr>
        <dsp:cNvPr id="0" name=""/>
        <dsp:cNvSpPr/>
      </dsp:nvSpPr>
      <dsp:spPr>
        <a:xfrm>
          <a:off x="0" y="3312031"/>
          <a:ext cx="11339513" cy="9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30"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It doesn’t require them to do research before</a:t>
          </a:r>
          <a:endParaRPr lang="id-ID" sz="2900" kern="1200" dirty="0"/>
        </a:p>
        <a:p>
          <a:pPr marL="285750" lvl="1" indent="-285750" algn="l" defTabSz="1289050">
            <a:lnSpc>
              <a:spcPct val="90000"/>
            </a:lnSpc>
            <a:spcBef>
              <a:spcPct val="0"/>
            </a:spcBef>
            <a:spcAft>
              <a:spcPct val="20000"/>
            </a:spcAft>
            <a:buChar char="•"/>
          </a:pPr>
          <a:r>
            <a:rPr lang="en-US" sz="2900" kern="1200" dirty="0"/>
            <a:t>Requires them to do a role-play</a:t>
          </a:r>
          <a:endParaRPr lang="id-ID" sz="2900" kern="1200" dirty="0"/>
        </a:p>
      </dsp:txBody>
      <dsp:txXfrm>
        <a:off x="0" y="3312031"/>
        <a:ext cx="11339513" cy="9956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4F2345-EC98-4DA1-BEDE-E955624755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a:extLst>
              <a:ext uri="{FF2B5EF4-FFF2-40B4-BE49-F238E27FC236}">
                <a16:creationId xmlns:a16="http://schemas.microsoft.com/office/drawing/2014/main" id="{CC33E638-B8D4-466B-AD53-47551EDA16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D51EFA-6533-45C3-8394-23FFC04F750D}" type="datetimeFigureOut">
              <a:rPr lang="en-ZA" smtClean="0"/>
              <a:t>2018/10/14</a:t>
            </a:fld>
            <a:endParaRPr lang="en-ZA" dirty="0"/>
          </a:p>
        </p:txBody>
      </p:sp>
      <p:sp>
        <p:nvSpPr>
          <p:cNvPr id="4" name="Footer Placeholder 3">
            <a:extLst>
              <a:ext uri="{FF2B5EF4-FFF2-40B4-BE49-F238E27FC236}">
                <a16:creationId xmlns:a16="http://schemas.microsoft.com/office/drawing/2014/main" id="{C2889FA8-6777-4B9D-A1A9-C7DBF5FEA9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id="{404C72C3-43D9-4379-9293-03F53C8488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9E2DD4-2E30-4434-A427-2EC50491079F}" type="slidenum">
              <a:rPr lang="en-ZA" smtClean="0"/>
              <a:t>‹#›</a:t>
            </a:fld>
            <a:endParaRPr lang="en-ZA" dirty="0"/>
          </a:p>
        </p:txBody>
      </p:sp>
    </p:spTree>
    <p:extLst>
      <p:ext uri="{BB962C8B-B14F-4D97-AF65-F5344CB8AC3E}">
        <p14:creationId xmlns:p14="http://schemas.microsoft.com/office/powerpoint/2010/main" val="2410373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4C180-10CF-422C-B717-65F1B78C7EB7}" type="datetimeFigureOut">
              <a:rPr lang="en-ZA" smtClean="0"/>
              <a:t>2018/10/14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375C1-7C5C-42A2-80F2-05631BB3764E}" type="slidenum">
              <a:rPr lang="en-ZA" smtClean="0"/>
              <a:t>‹#›</a:t>
            </a:fld>
            <a:endParaRPr lang="en-ZA" dirty="0"/>
          </a:p>
        </p:txBody>
      </p:sp>
    </p:spTree>
    <p:extLst>
      <p:ext uri="{BB962C8B-B14F-4D97-AF65-F5344CB8AC3E}">
        <p14:creationId xmlns:p14="http://schemas.microsoft.com/office/powerpoint/2010/main" val="357255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the illustration</a:t>
            </a:r>
            <a:endParaRPr lang="id-ID" dirty="0"/>
          </a:p>
        </p:txBody>
      </p:sp>
      <p:sp>
        <p:nvSpPr>
          <p:cNvPr id="4" name="Slide Number Placeholder 3"/>
          <p:cNvSpPr>
            <a:spLocks noGrp="1"/>
          </p:cNvSpPr>
          <p:nvPr>
            <p:ph type="sldNum" sz="quarter" idx="10"/>
          </p:nvPr>
        </p:nvSpPr>
        <p:spPr/>
        <p:txBody>
          <a:bodyPr/>
          <a:lstStyle/>
          <a:p>
            <a:fld id="{168375C1-7C5C-42A2-80F2-05631BB3764E}" type="slidenum">
              <a:rPr lang="en-ZA" smtClean="0"/>
              <a:t>3</a:t>
            </a:fld>
            <a:endParaRPr lang="en-ZA" dirty="0"/>
          </a:p>
        </p:txBody>
      </p:sp>
    </p:spTree>
    <p:extLst>
      <p:ext uri="{BB962C8B-B14F-4D97-AF65-F5344CB8AC3E}">
        <p14:creationId xmlns:p14="http://schemas.microsoft.com/office/powerpoint/2010/main" val="666423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6977C32-6781-4E43-B083-CC319C1A2BE1}"/>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rIns="1044000" anchor="ctr"/>
          <a:lstStyle>
            <a:lvl1pPr marL="0" indent="0" algn="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ZA" dirty="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6" name="Rectangle 5">
            <a:extLst>
              <a:ext uri="{FF2B5EF4-FFF2-40B4-BE49-F238E27FC236}">
                <a16:creationId xmlns:a16="http://schemas.microsoft.com/office/drawing/2014/main" id="{EA8EA9D3-63E1-4170-B9FF-2F1AF08CCA45}"/>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2937700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8BA39708-26C4-4C58-AAF1-7DDBAAFACC99}"/>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ZA" dirty="0"/>
              <a:t>Insert or Drag and Drop your Photo Here </a:t>
            </a:r>
          </a:p>
        </p:txBody>
      </p:sp>
      <p:sp>
        <p:nvSpPr>
          <p:cNvPr id="10" name="Rectangle 9">
            <a:extLst>
              <a:ext uri="{FF2B5EF4-FFF2-40B4-BE49-F238E27FC236}">
                <a16:creationId xmlns:a16="http://schemas.microsoft.com/office/drawing/2014/main" id="{129FEC1A-545F-4D58-B291-028B7D695567}"/>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539896" y="2377000"/>
            <a:ext cx="3571782" cy="2387600"/>
          </a:xfrm>
        </p:spPr>
        <p:txBody>
          <a:bodyPr anchor="b"/>
          <a:lstStyle>
            <a:lvl1pPr algn="l">
              <a:defRPr sz="3600" spc="-30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539896" y="4962525"/>
            <a:ext cx="35717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6" name="Rectangle 5">
            <a:extLst>
              <a:ext uri="{FF2B5EF4-FFF2-40B4-BE49-F238E27FC236}">
                <a16:creationId xmlns:a16="http://schemas.microsoft.com/office/drawing/2014/main" id="{787B6BB1-24C3-48A6-913C-94F7EA8127A1}"/>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a:extLst>
              <a:ext uri="{FF2B5EF4-FFF2-40B4-BE49-F238E27FC236}">
                <a16:creationId xmlns:a16="http://schemas.microsoft.com/office/drawing/2014/main" id="{C1C9CBFF-5639-480A-82C7-50DAD54E2E48}"/>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100128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bg>
      <p:bgPr>
        <a:solidFill>
          <a:schemeClr val="bg1">
            <a:lumMod val="95000"/>
          </a:schemeClr>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6FAD7B97-1B74-414B-B585-45E33908CBEB}"/>
              </a:ext>
            </a:extLst>
          </p:cNvPr>
          <p:cNvSpPr>
            <a:spLocks noGrp="1"/>
          </p:cNvSpPr>
          <p:nvPr>
            <p:ph type="pic" sz="quarter" idx="10" hasCustomPrompt="1"/>
          </p:nvPr>
        </p:nvSpPr>
        <p:spPr>
          <a:xfrm>
            <a:off x="0" y="0"/>
            <a:ext cx="12192000" cy="6365363"/>
          </a:xfrm>
          <a:solidFill>
            <a:schemeClr val="tx1">
              <a:lumMod val="75000"/>
              <a:lumOff val="25000"/>
            </a:schemeClr>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ZA" dirty="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5" name="Rectangle 4">
            <a:extLst>
              <a:ext uri="{FF2B5EF4-FFF2-40B4-BE49-F238E27FC236}">
                <a16:creationId xmlns:a16="http://schemas.microsoft.com/office/drawing/2014/main" id="{C1384471-818E-4B2E-BA19-852421944514}"/>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ZA" smtClean="0"/>
              <a:pPr/>
              <a:t>‹#›</a:t>
            </a:fld>
            <a:endParaRPr lang="en-ZA" dirty="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ZA" dirty="0"/>
              <a:t>Add a footer</a:t>
            </a:r>
          </a:p>
        </p:txBody>
      </p:sp>
    </p:spTree>
    <p:extLst>
      <p:ext uri="{BB962C8B-B14F-4D97-AF65-F5344CB8AC3E}">
        <p14:creationId xmlns:p14="http://schemas.microsoft.com/office/powerpoint/2010/main" val="149566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3714749"/>
            <a:ext cx="6406950" cy="3143249"/>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p:nvPr>
        </p:nvSpPr>
        <p:spPr>
          <a:xfrm>
            <a:off x="431999" y="3714746"/>
            <a:ext cx="4416225" cy="2364591"/>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5658103" y="3981451"/>
            <a:ext cx="5749483" cy="1343026"/>
          </a:xfrm>
        </p:spPr>
        <p:txBody>
          <a:bodyPr anchor="b"/>
          <a:lstStyle>
            <a:lvl1pPr>
              <a:defRPr sz="3600">
                <a:solidFill>
                  <a:schemeClr val="bg1"/>
                </a:solidFill>
              </a:defRPr>
            </a:lvl1pPr>
          </a:lstStyle>
          <a:p>
            <a:r>
              <a:rPr lang="en-US"/>
              <a:t>Click to edit Master title style</a:t>
            </a:r>
            <a:endParaRPr lang="en-ZA" dirty="0"/>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5353050" y="0"/>
            <a:ext cx="640695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ZA" dirty="0"/>
              <a:t>Insert or Drag &amp; Drop your photo here</a:t>
            </a:r>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ZA" dirty="0"/>
              <a:t>Add a footer</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5658442" y="5657850"/>
            <a:ext cx="5749334" cy="1119943"/>
          </a:xfrm>
        </p:spPr>
        <p:txBody>
          <a:bodyPr/>
          <a:lstStyle>
            <a:lvl1pPr marL="0" indent="0">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Subtitle, tagline or blurb can go here</a:t>
            </a:r>
            <a:endParaRPr lang="en-ZA" dirty="0"/>
          </a:p>
        </p:txBody>
      </p:sp>
    </p:spTree>
    <p:extLst>
      <p:ext uri="{BB962C8B-B14F-4D97-AF65-F5344CB8AC3E}">
        <p14:creationId xmlns:p14="http://schemas.microsoft.com/office/powerpoint/2010/main" val="3420662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4605832"/>
            <a:ext cx="198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7718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771850" y="4605832"/>
            <a:ext cx="198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97920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9792000" y="4605832"/>
            <a:ext cx="198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Tree>
    <p:extLst>
      <p:ext uri="{BB962C8B-B14F-4D97-AF65-F5344CB8AC3E}">
        <p14:creationId xmlns:p14="http://schemas.microsoft.com/office/powerpoint/2010/main" val="4064838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ZA"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dirty="0"/>
              <a:t>Subtitle, tagline or blurb can go here</a:t>
            </a:r>
            <a:endParaRPr lang="en-ZA" dirty="0"/>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a:xfrm>
            <a:off x="432000" y="6365363"/>
            <a:ext cx="5472000" cy="412431"/>
          </a:xfrm>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ZA" dirty="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a:t>Click to edit Master title style</a:t>
            </a:r>
            <a:endParaRPr lang="en-ZA" dirty="0"/>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628800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6288002" y="4764931"/>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8202527"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2</a:t>
            </a:r>
            <a:endParaRPr lang="en-ZA" dirty="0"/>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8202527" y="4764931"/>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7" name="Text Placeholder 8">
            <a:extLst>
              <a:ext uri="{FF2B5EF4-FFF2-40B4-BE49-F238E27FC236}">
                <a16:creationId xmlns:a16="http://schemas.microsoft.com/office/drawing/2014/main" id="{C595063C-F901-4E60-A714-6454F42F0D95}"/>
              </a:ext>
            </a:extLst>
          </p:cNvPr>
          <p:cNvSpPr>
            <a:spLocks noGrp="1"/>
          </p:cNvSpPr>
          <p:nvPr>
            <p:ph type="body" sz="quarter" idx="17" hasCustomPrompt="1"/>
          </p:nvPr>
        </p:nvSpPr>
        <p:spPr>
          <a:xfrm>
            <a:off x="1011705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3</a:t>
            </a:r>
            <a:endParaRPr lang="en-ZA" dirty="0"/>
          </a:p>
        </p:txBody>
      </p:sp>
      <p:sp>
        <p:nvSpPr>
          <p:cNvPr id="18" name="Text Placeholder 10">
            <a:extLst>
              <a:ext uri="{FF2B5EF4-FFF2-40B4-BE49-F238E27FC236}">
                <a16:creationId xmlns:a16="http://schemas.microsoft.com/office/drawing/2014/main" id="{C7672B0A-0079-40F6-8B93-A5F1DB5882E0}"/>
              </a:ext>
            </a:extLst>
          </p:cNvPr>
          <p:cNvSpPr>
            <a:spLocks noGrp="1"/>
          </p:cNvSpPr>
          <p:nvPr>
            <p:ph type="body" sz="quarter" idx="18" hasCustomPrompt="1"/>
          </p:nvPr>
        </p:nvSpPr>
        <p:spPr>
          <a:xfrm>
            <a:off x="10117052" y="4764931"/>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Tree>
    <p:extLst>
      <p:ext uri="{BB962C8B-B14F-4D97-AF65-F5344CB8AC3E}">
        <p14:creationId xmlns:p14="http://schemas.microsoft.com/office/powerpoint/2010/main" val="5466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 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ZA"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dirty="0"/>
              <a:t>Subtitle, tagline or blurb can go here</a:t>
            </a:r>
            <a:endParaRPr lang="en-ZA"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ZA" dirty="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a:t>Click to edit Master title style</a:t>
            </a:r>
            <a:endParaRPr lang="en-ZA" dirty="0"/>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70785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3</a:t>
            </a:r>
            <a:endParaRPr lang="en-ZA" dirty="0"/>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7078577" y="5645363"/>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94026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4</a:t>
            </a:r>
            <a:endParaRPr lang="en-ZA" dirty="0"/>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9402677" y="5645363"/>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3" name="Text Placeholder 8">
            <a:extLst>
              <a:ext uri="{FF2B5EF4-FFF2-40B4-BE49-F238E27FC236}">
                <a16:creationId xmlns:a16="http://schemas.microsoft.com/office/drawing/2014/main" id="{B71CBA76-3CE4-4FA7-8940-41ECC9129C5A}"/>
              </a:ext>
            </a:extLst>
          </p:cNvPr>
          <p:cNvSpPr>
            <a:spLocks noGrp="1"/>
          </p:cNvSpPr>
          <p:nvPr>
            <p:ph type="body" sz="quarter" idx="17" hasCustomPrompt="1"/>
          </p:nvPr>
        </p:nvSpPr>
        <p:spPr>
          <a:xfrm>
            <a:off x="70785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24" name="Text Placeholder 10">
            <a:extLst>
              <a:ext uri="{FF2B5EF4-FFF2-40B4-BE49-F238E27FC236}">
                <a16:creationId xmlns:a16="http://schemas.microsoft.com/office/drawing/2014/main" id="{ADC8FCF6-5E2F-4976-8979-F493766C38E0}"/>
              </a:ext>
            </a:extLst>
          </p:cNvPr>
          <p:cNvSpPr>
            <a:spLocks noGrp="1"/>
          </p:cNvSpPr>
          <p:nvPr>
            <p:ph type="body" sz="quarter" idx="18" hasCustomPrompt="1"/>
          </p:nvPr>
        </p:nvSpPr>
        <p:spPr>
          <a:xfrm>
            <a:off x="7078577" y="2994747"/>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5" name="Text Placeholder 8">
            <a:extLst>
              <a:ext uri="{FF2B5EF4-FFF2-40B4-BE49-F238E27FC236}">
                <a16:creationId xmlns:a16="http://schemas.microsoft.com/office/drawing/2014/main" id="{F111F3D7-9557-4D01-B2FB-38A2FFA1052E}"/>
              </a:ext>
            </a:extLst>
          </p:cNvPr>
          <p:cNvSpPr>
            <a:spLocks noGrp="1"/>
          </p:cNvSpPr>
          <p:nvPr>
            <p:ph type="body" sz="quarter" idx="19" hasCustomPrompt="1"/>
          </p:nvPr>
        </p:nvSpPr>
        <p:spPr>
          <a:xfrm>
            <a:off x="94026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2</a:t>
            </a:r>
            <a:endParaRPr lang="en-ZA" dirty="0"/>
          </a:p>
        </p:txBody>
      </p:sp>
      <p:sp>
        <p:nvSpPr>
          <p:cNvPr id="26" name="Text Placeholder 10">
            <a:extLst>
              <a:ext uri="{FF2B5EF4-FFF2-40B4-BE49-F238E27FC236}">
                <a16:creationId xmlns:a16="http://schemas.microsoft.com/office/drawing/2014/main" id="{FE89EBCC-101B-4979-93C1-08579B031993}"/>
              </a:ext>
            </a:extLst>
          </p:cNvPr>
          <p:cNvSpPr>
            <a:spLocks noGrp="1"/>
          </p:cNvSpPr>
          <p:nvPr>
            <p:ph type="body" sz="quarter" idx="20" hasCustomPrompt="1"/>
          </p:nvPr>
        </p:nvSpPr>
        <p:spPr>
          <a:xfrm>
            <a:off x="9402677" y="2994747"/>
            <a:ext cx="180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Tree>
    <p:extLst>
      <p:ext uri="{BB962C8B-B14F-4D97-AF65-F5344CB8AC3E}">
        <p14:creationId xmlns:p14="http://schemas.microsoft.com/office/powerpoint/2010/main" val="304084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gital Product">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E857ED-B36A-4B8A-81C4-94389617E240}"/>
              </a:ext>
            </a:extLst>
          </p:cNvPr>
          <p:cNvPicPr>
            <a:picLocks noChangeAspect="1"/>
          </p:cNvPicPr>
          <p:nvPr userDrawn="1"/>
        </p:nvPicPr>
        <p:blipFill>
          <a:blip r:embed="rId3"/>
          <a:stretch>
            <a:fillRect/>
          </a:stretch>
        </p:blipFill>
        <p:spPr>
          <a:xfrm>
            <a:off x="663465" y="1007667"/>
            <a:ext cx="11528535" cy="5645385"/>
          </a:xfrm>
          <a:prstGeom prst="rect">
            <a:avLst/>
          </a:prstGeom>
        </p:spPr>
      </p:pic>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p:nvPr>
        </p:nvSpPr>
        <p:spPr>
          <a:xfrm>
            <a:off x="432000" y="3613424"/>
            <a:ext cx="3974900" cy="24659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9" name="Text Placeholder 8">
            <a:extLst>
              <a:ext uri="{FF2B5EF4-FFF2-40B4-BE49-F238E27FC236}">
                <a16:creationId xmlns:a16="http://schemas.microsoft.com/office/drawing/2014/main" id="{177496E8-E637-4081-A0D0-AB167EE45909}"/>
              </a:ext>
            </a:extLst>
          </p:cNvPr>
          <p:cNvSpPr>
            <a:spLocks noGrp="1"/>
          </p:cNvSpPr>
          <p:nvPr>
            <p:ph type="body" sz="quarter" idx="12" hasCustomPrompt="1"/>
          </p:nvPr>
        </p:nvSpPr>
        <p:spPr>
          <a:xfrm>
            <a:off x="431800" y="1582738"/>
            <a:ext cx="3975100" cy="1744662"/>
          </a:xfrm>
        </p:spPr>
        <p:txBody>
          <a:bodyPr anchor="b"/>
          <a:lstStyle>
            <a:lvl1pPr marL="0" indent="0">
              <a:buNone/>
              <a:defRPr sz="3200">
                <a:solidFill>
                  <a:schemeClr val="tx1">
                    <a:lumMod val="75000"/>
                    <a:lumOff val="25000"/>
                  </a:schemeClr>
                </a:solidFill>
              </a:defRPr>
            </a:lvl1pPr>
          </a:lstStyle>
          <a:p>
            <a:pPr lvl="0"/>
            <a:r>
              <a:rPr lang="en-US" dirty="0"/>
              <a:t>Emphasized Text</a:t>
            </a:r>
            <a:endParaRPr lang="en-ZA" dirty="0"/>
          </a:p>
        </p:txBody>
      </p:sp>
      <p:sp>
        <p:nvSpPr>
          <p:cNvPr id="11" name="Picture Placeholder 10">
            <a:extLst>
              <a:ext uri="{FF2B5EF4-FFF2-40B4-BE49-F238E27FC236}">
                <a16:creationId xmlns:a16="http://schemas.microsoft.com/office/drawing/2014/main" id="{DE221C2C-B20F-4F90-A44F-08EE879BA9C9}"/>
              </a:ext>
            </a:extLst>
          </p:cNvPr>
          <p:cNvSpPr>
            <a:spLocks noGrp="1"/>
          </p:cNvSpPr>
          <p:nvPr>
            <p:ph type="pic" sz="quarter" idx="13" hasCustomPrompt="1"/>
          </p:nvPr>
        </p:nvSpPr>
        <p:spPr>
          <a:xfrm>
            <a:off x="5217319" y="1450975"/>
            <a:ext cx="6974680" cy="3935414"/>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your Screen Design here</a:t>
            </a:r>
          </a:p>
        </p:txBody>
      </p:sp>
    </p:spTree>
    <p:extLst>
      <p:ext uri="{BB962C8B-B14F-4D97-AF65-F5344CB8AC3E}">
        <p14:creationId xmlns:p14="http://schemas.microsoft.com/office/powerpoint/2010/main" val="7745007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a:t>Click to edit Master title style</a:t>
            </a:r>
            <a:endParaRPr lang="en-ZA" dirty="0"/>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hasCustomPrompt="1"/>
          </p:nvPr>
        </p:nvSpPr>
        <p:spPr>
          <a:xfrm>
            <a:off x="432000" y="1008000"/>
            <a:ext cx="11340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Single line of text</a:t>
            </a:r>
            <a:endParaRPr lang="en-ZA" dirty="0"/>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hasCustomPrompt="1"/>
          </p:nvPr>
        </p:nvSpPr>
        <p:spPr>
          <a:xfrm>
            <a:off x="2231749"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endParaRPr lang="en-ZA" dirty="0"/>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ZA" dirty="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6" name="Text Placeholder 5">
            <a:extLst>
              <a:ext uri="{FF2B5EF4-FFF2-40B4-BE49-F238E27FC236}">
                <a16:creationId xmlns:a16="http://schemas.microsoft.com/office/drawing/2014/main" id="{0BF46361-E4F6-47BA-9660-22CF6C0669CB}"/>
              </a:ext>
            </a:extLst>
          </p:cNvPr>
          <p:cNvSpPr>
            <a:spLocks noGrp="1"/>
          </p:cNvSpPr>
          <p:nvPr>
            <p:ph type="body" sz="quarter" idx="12" hasCustomPrompt="1"/>
          </p:nvPr>
        </p:nvSpPr>
        <p:spPr>
          <a:xfrm>
            <a:off x="5111498"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10" name="Text Placeholder 9">
            <a:extLst>
              <a:ext uri="{FF2B5EF4-FFF2-40B4-BE49-F238E27FC236}">
                <a16:creationId xmlns:a16="http://schemas.microsoft.com/office/drawing/2014/main" id="{2BB15A8A-91AC-4F5D-A727-1D120F5D43D5}"/>
              </a:ext>
            </a:extLst>
          </p:cNvPr>
          <p:cNvSpPr>
            <a:spLocks noGrp="1"/>
          </p:cNvSpPr>
          <p:nvPr>
            <p:ph type="body" sz="quarter" idx="13" hasCustomPrompt="1"/>
          </p:nvPr>
        </p:nvSpPr>
        <p:spPr>
          <a:xfrm>
            <a:off x="7991247"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12" name="Text Placeholder 11">
            <a:extLst>
              <a:ext uri="{FF2B5EF4-FFF2-40B4-BE49-F238E27FC236}">
                <a16:creationId xmlns:a16="http://schemas.microsoft.com/office/drawing/2014/main" id="{1A87D1D6-A833-418D-948C-DDF79372310E}"/>
              </a:ext>
            </a:extLst>
          </p:cNvPr>
          <p:cNvSpPr>
            <a:spLocks noGrp="1"/>
          </p:cNvSpPr>
          <p:nvPr>
            <p:ph type="body" sz="quarter" idx="14" hasCustomPrompt="1"/>
          </p:nvPr>
        </p:nvSpPr>
        <p:spPr>
          <a:xfrm>
            <a:off x="2231749"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Section 1</a:t>
            </a:r>
            <a:endParaRPr lang="en-ZA" dirty="0"/>
          </a:p>
        </p:txBody>
      </p:sp>
      <p:sp>
        <p:nvSpPr>
          <p:cNvPr id="14" name="Text Placeholder 13">
            <a:extLst>
              <a:ext uri="{FF2B5EF4-FFF2-40B4-BE49-F238E27FC236}">
                <a16:creationId xmlns:a16="http://schemas.microsoft.com/office/drawing/2014/main" id="{729FC9F6-9736-4DA2-A807-7430389A47FC}"/>
              </a:ext>
            </a:extLst>
          </p:cNvPr>
          <p:cNvSpPr>
            <a:spLocks noGrp="1"/>
          </p:cNvSpPr>
          <p:nvPr>
            <p:ph type="body" sz="quarter" idx="15" hasCustomPrompt="1"/>
          </p:nvPr>
        </p:nvSpPr>
        <p:spPr>
          <a:xfrm>
            <a:off x="5111498"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Section 2</a:t>
            </a:r>
            <a:endParaRPr lang="en-ZA" dirty="0"/>
          </a:p>
        </p:txBody>
      </p:sp>
      <p:sp>
        <p:nvSpPr>
          <p:cNvPr id="16" name="Text Placeholder 15">
            <a:extLst>
              <a:ext uri="{FF2B5EF4-FFF2-40B4-BE49-F238E27FC236}">
                <a16:creationId xmlns:a16="http://schemas.microsoft.com/office/drawing/2014/main" id="{8FD41719-B17D-4C65-8905-CFB25698E450}"/>
              </a:ext>
            </a:extLst>
          </p:cNvPr>
          <p:cNvSpPr>
            <a:spLocks noGrp="1"/>
          </p:cNvSpPr>
          <p:nvPr>
            <p:ph type="body" sz="quarter" idx="16" hasCustomPrompt="1"/>
          </p:nvPr>
        </p:nvSpPr>
        <p:spPr>
          <a:xfrm>
            <a:off x="7991247"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Section 3</a:t>
            </a:r>
            <a:endParaRPr lang="en-ZA" dirty="0"/>
          </a:p>
        </p:txBody>
      </p:sp>
    </p:spTree>
    <p:extLst>
      <p:ext uri="{BB962C8B-B14F-4D97-AF65-F5344CB8AC3E}">
        <p14:creationId xmlns:p14="http://schemas.microsoft.com/office/powerpoint/2010/main" val="230680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C4908609-0EC4-4718-AC46-A50BB2DA333E}"/>
              </a:ext>
            </a:extLst>
          </p:cNvPr>
          <p:cNvSpPr>
            <a:spLocks noGrp="1"/>
          </p:cNvSpPr>
          <p:nvPr>
            <p:ph sz="half" idx="29"/>
          </p:nvPr>
        </p:nvSpPr>
        <p:spPr>
          <a:xfrm>
            <a:off x="1790100" y="2701131"/>
            <a:ext cx="4113900" cy="282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15" name="Content Placeholder 3">
            <a:extLst>
              <a:ext uri="{FF2B5EF4-FFF2-40B4-BE49-F238E27FC236}">
                <a16:creationId xmlns:a16="http://schemas.microsoft.com/office/drawing/2014/main" id="{C61EBC7C-80CF-489F-86B3-5894908189E4}"/>
              </a:ext>
            </a:extLst>
          </p:cNvPr>
          <p:cNvSpPr>
            <a:spLocks noGrp="1"/>
          </p:cNvSpPr>
          <p:nvPr>
            <p:ph sz="half" idx="2"/>
          </p:nvPr>
        </p:nvSpPr>
        <p:spPr>
          <a:xfrm>
            <a:off x="7658100" y="2701131"/>
            <a:ext cx="4113900" cy="282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1793079" y="1728000"/>
            <a:ext cx="4122920" cy="735800"/>
          </a:xfrm>
          <a:noFill/>
        </p:spPr>
        <p:txBody>
          <a:bodyPr anchor="t"/>
          <a:lstStyle>
            <a:lvl1pPr marL="0" indent="0" algn="l">
              <a:buNone/>
              <a:defRPr sz="54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1</a:t>
            </a:r>
            <a:endParaRPr lang="en-ZA" dirty="0"/>
          </a:p>
        </p:txBody>
      </p:sp>
      <p:sp>
        <p:nvSpPr>
          <p:cNvPr id="5" name="Text Placeholder 4">
            <a:extLst>
              <a:ext uri="{FF2B5EF4-FFF2-40B4-BE49-F238E27FC236}">
                <a16:creationId xmlns:a16="http://schemas.microsoft.com/office/drawing/2014/main" id="{867F0EAC-0FF4-447C-8EE4-2B107165DF3F}"/>
              </a:ext>
            </a:extLst>
          </p:cNvPr>
          <p:cNvSpPr>
            <a:spLocks noGrp="1"/>
          </p:cNvSpPr>
          <p:nvPr>
            <p:ph type="body" sz="quarter" idx="30" hasCustomPrompt="1"/>
          </p:nvPr>
        </p:nvSpPr>
        <p:spPr>
          <a:xfrm>
            <a:off x="7655762" y="1722438"/>
            <a:ext cx="4104437" cy="735749"/>
          </a:xfrm>
        </p:spPr>
        <p:txBody>
          <a:bodyPr anchor="t"/>
          <a:lstStyle>
            <a:lvl1pPr marL="0" indent="0">
              <a:buNone/>
              <a:defRPr sz="5400">
                <a:solidFill>
                  <a:schemeClr val="accent4"/>
                </a:solidFill>
                <a:latin typeface="+mj-lt"/>
              </a:defRPr>
            </a:lvl1pPr>
          </a:lstStyle>
          <a:p>
            <a:pPr lvl="0"/>
            <a:r>
              <a:rPr lang="en-US" dirty="0"/>
              <a:t>2</a:t>
            </a:r>
            <a:endParaRPr lang="en-ZA" dirty="0"/>
          </a:p>
        </p:txBody>
      </p:sp>
      <p:sp>
        <p:nvSpPr>
          <p:cNvPr id="16" name="Text Placeholder 5">
            <a:extLst>
              <a:ext uri="{FF2B5EF4-FFF2-40B4-BE49-F238E27FC236}">
                <a16:creationId xmlns:a16="http://schemas.microsoft.com/office/drawing/2014/main" id="{DED90C13-8D49-4652-B68A-A0B5084BB4D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417595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890706" y="1593150"/>
            <a:ext cx="4348065" cy="4348065"/>
          </a:xfrm>
          <a:prstGeom prst="ellipse">
            <a:avLst/>
          </a:prstGeom>
          <a:solidFill>
            <a:schemeClr val="tx1">
              <a:alpha val="10000"/>
            </a:schemeClr>
          </a:solidFill>
        </p:spPr>
        <p:txBody>
          <a:bodyPr anchor="ctr"/>
          <a:lstStyle>
            <a:lvl1pPr marL="0" indent="0" algn="ctr">
              <a:buNone/>
              <a:defRPr sz="1800">
                <a:solidFill>
                  <a:schemeClr val="tx1">
                    <a:lumMod val="75000"/>
                    <a:lumOff val="2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ZA" dirty="0"/>
              <a:t>Section Header</a:t>
            </a:r>
          </a:p>
        </p:txBody>
      </p:sp>
      <p:sp>
        <p:nvSpPr>
          <p:cNvPr id="12" name="Text Placeholder 9">
            <a:extLst>
              <a:ext uri="{FF2B5EF4-FFF2-40B4-BE49-F238E27FC236}">
                <a16:creationId xmlns:a16="http://schemas.microsoft.com/office/drawing/2014/main" id="{C15F42E2-EE95-4479-80E9-94A75E9D6E98}"/>
              </a:ext>
            </a:extLst>
          </p:cNvPr>
          <p:cNvSpPr>
            <a:spLocks noGrp="1"/>
          </p:cNvSpPr>
          <p:nvPr>
            <p:ph type="body" sz="quarter" idx="28" hasCustomPrompt="1"/>
          </p:nvPr>
        </p:nvSpPr>
        <p:spPr>
          <a:xfrm>
            <a:off x="4739330" y="1767887"/>
            <a:ext cx="3998591" cy="3998591"/>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ZA" dirty="0"/>
              <a:t>Section Header</a:t>
            </a:r>
          </a:p>
        </p:txBody>
      </p:sp>
      <p:sp>
        <p:nvSpPr>
          <p:cNvPr id="9" name="Text Placeholder 9">
            <a:extLst>
              <a:ext uri="{FF2B5EF4-FFF2-40B4-BE49-F238E27FC236}">
                <a16:creationId xmlns:a16="http://schemas.microsoft.com/office/drawing/2014/main" id="{4059823C-F505-4D2A-854E-5144BD58A767}"/>
              </a:ext>
            </a:extLst>
          </p:cNvPr>
          <p:cNvSpPr>
            <a:spLocks noGrp="1"/>
          </p:cNvSpPr>
          <p:nvPr>
            <p:ph type="body" sz="quarter" idx="29" hasCustomPrompt="1"/>
          </p:nvPr>
        </p:nvSpPr>
        <p:spPr>
          <a:xfrm>
            <a:off x="8238481" y="2207063"/>
            <a:ext cx="3120238" cy="3120238"/>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ZA" dirty="0"/>
              <a:t>Section Header</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0" name="Text Placeholder 3">
            <a:extLst>
              <a:ext uri="{FF2B5EF4-FFF2-40B4-BE49-F238E27FC236}">
                <a16:creationId xmlns:a16="http://schemas.microsoft.com/office/drawing/2014/main" id="{B30FA196-A035-4908-BA51-B769293255A9}"/>
              </a:ext>
            </a:extLst>
          </p:cNvPr>
          <p:cNvSpPr>
            <a:spLocks noGrp="1"/>
          </p:cNvSpPr>
          <p:nvPr>
            <p:ph type="body" sz="quarter" idx="30" hasCustomPrompt="1"/>
          </p:nvPr>
        </p:nvSpPr>
        <p:spPr>
          <a:xfrm>
            <a:off x="1658929" y="2205688"/>
            <a:ext cx="2811618" cy="1440000"/>
          </a:xfrm>
          <a:prstGeom prst="rect">
            <a:avLst/>
          </a:prstGeom>
          <a:noFill/>
        </p:spPr>
        <p:txBody>
          <a:bodyPr anchor="b"/>
          <a:lstStyle>
            <a:lvl1pPr marL="0" indent="0" algn="ctr">
              <a:spcBef>
                <a:spcPts val="0"/>
              </a:spcBef>
              <a:spcAft>
                <a:spcPts val="0"/>
              </a:spcAft>
              <a:buNone/>
              <a:defRPr sz="6600">
                <a:solidFill>
                  <a:schemeClr val="tx1">
                    <a:lumMod val="75000"/>
                    <a:lumOff val="25000"/>
                  </a:schemeClr>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1</a:t>
            </a:r>
            <a:endParaRPr lang="en-ZA" dirty="0"/>
          </a:p>
        </p:txBody>
      </p:sp>
      <p:sp>
        <p:nvSpPr>
          <p:cNvPr id="13" name="Text Placeholder 9">
            <a:extLst>
              <a:ext uri="{FF2B5EF4-FFF2-40B4-BE49-F238E27FC236}">
                <a16:creationId xmlns:a16="http://schemas.microsoft.com/office/drawing/2014/main" id="{38F1EEC3-A74E-4124-95F3-D8A27EA3DDFC}"/>
              </a:ext>
            </a:extLst>
          </p:cNvPr>
          <p:cNvSpPr>
            <a:spLocks noGrp="1"/>
          </p:cNvSpPr>
          <p:nvPr>
            <p:ph type="body" sz="quarter" idx="31" hasCustomPrompt="1"/>
          </p:nvPr>
        </p:nvSpPr>
        <p:spPr>
          <a:xfrm>
            <a:off x="5332816"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dirty="0"/>
              <a:t>2</a:t>
            </a:r>
            <a:endParaRPr lang="en-ZA" dirty="0"/>
          </a:p>
        </p:txBody>
      </p:sp>
      <p:sp>
        <p:nvSpPr>
          <p:cNvPr id="14" name="Text Placeholder 9">
            <a:extLst>
              <a:ext uri="{FF2B5EF4-FFF2-40B4-BE49-F238E27FC236}">
                <a16:creationId xmlns:a16="http://schemas.microsoft.com/office/drawing/2014/main" id="{744F95B1-3E5D-46C4-846F-01E3035D1A72}"/>
              </a:ext>
            </a:extLst>
          </p:cNvPr>
          <p:cNvSpPr>
            <a:spLocks noGrp="1"/>
          </p:cNvSpPr>
          <p:nvPr>
            <p:ph type="body" sz="quarter" idx="32" hasCustomPrompt="1"/>
          </p:nvPr>
        </p:nvSpPr>
        <p:spPr>
          <a:xfrm>
            <a:off x="8547101"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dirty="0"/>
              <a:t>3</a:t>
            </a:r>
            <a:endParaRPr lang="en-ZA" dirty="0"/>
          </a:p>
        </p:txBody>
      </p:sp>
      <p:sp>
        <p:nvSpPr>
          <p:cNvPr id="16" name="Content Placeholder 3">
            <a:extLst>
              <a:ext uri="{FF2B5EF4-FFF2-40B4-BE49-F238E27FC236}">
                <a16:creationId xmlns:a16="http://schemas.microsoft.com/office/drawing/2014/main" id="{39CDA933-12B5-44CD-BD16-C9589DE755EE}"/>
              </a:ext>
            </a:extLst>
          </p:cNvPr>
          <p:cNvSpPr>
            <a:spLocks noGrp="1"/>
          </p:cNvSpPr>
          <p:nvPr>
            <p:ph sz="half" idx="2" hasCustomPrompt="1"/>
          </p:nvPr>
        </p:nvSpPr>
        <p:spPr>
          <a:xfrm>
            <a:off x="2074738"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endParaRPr lang="en-ZA" dirty="0"/>
          </a:p>
        </p:txBody>
      </p:sp>
      <p:sp>
        <p:nvSpPr>
          <p:cNvPr id="17" name="Text Placeholder 5">
            <a:extLst>
              <a:ext uri="{FF2B5EF4-FFF2-40B4-BE49-F238E27FC236}">
                <a16:creationId xmlns:a16="http://schemas.microsoft.com/office/drawing/2014/main" id="{9751FCE0-5FA8-4E25-A4E7-8B2901F69491}"/>
              </a:ext>
            </a:extLst>
          </p:cNvPr>
          <p:cNvSpPr>
            <a:spLocks noGrp="1"/>
          </p:cNvSpPr>
          <p:nvPr>
            <p:ph type="body" sz="quarter" idx="12" hasCustomPrompt="1"/>
          </p:nvPr>
        </p:nvSpPr>
        <p:spPr>
          <a:xfrm>
            <a:off x="5748625"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18" name="Text Placeholder 9">
            <a:extLst>
              <a:ext uri="{FF2B5EF4-FFF2-40B4-BE49-F238E27FC236}">
                <a16:creationId xmlns:a16="http://schemas.microsoft.com/office/drawing/2014/main" id="{0D97BC04-5B6C-4CFD-8184-7637C9A8F8E4}"/>
              </a:ext>
            </a:extLst>
          </p:cNvPr>
          <p:cNvSpPr>
            <a:spLocks noGrp="1"/>
          </p:cNvSpPr>
          <p:nvPr>
            <p:ph type="body" sz="quarter" idx="13" hasCustomPrompt="1"/>
          </p:nvPr>
        </p:nvSpPr>
        <p:spPr>
          <a:xfrm>
            <a:off x="8808600"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22" name="Text Placeholder 5">
            <a:extLst>
              <a:ext uri="{FF2B5EF4-FFF2-40B4-BE49-F238E27FC236}">
                <a16:creationId xmlns:a16="http://schemas.microsoft.com/office/drawing/2014/main" id="{E7A8CB18-EF35-4644-9DDB-02D8B65EA55E}"/>
              </a:ext>
            </a:extLst>
          </p:cNvPr>
          <p:cNvSpPr>
            <a:spLocks noGrp="1"/>
          </p:cNvSpPr>
          <p:nvPr>
            <p:ph type="body" sz="quarter" idx="33"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389717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436FA5D-088F-4BDE-ABD2-A640A8610900}"/>
              </a:ext>
            </a:extLst>
          </p:cNvPr>
          <p:cNvCxnSpPr/>
          <p:nvPr userDrawn="1"/>
        </p:nvCxnSpPr>
        <p:spPr>
          <a:xfrm>
            <a:off x="6096000" y="1319756"/>
            <a:ext cx="0" cy="461010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a:xfrm>
            <a:off x="432000" y="432000"/>
            <a:ext cx="11340000" cy="432000"/>
          </a:xfrm>
        </p:spPr>
        <p:txBody>
          <a:bodyPr/>
          <a:lstStyle/>
          <a:p>
            <a:r>
              <a:rPr lang="en-US"/>
              <a:t>Click to edit Master title style</a:t>
            </a:r>
            <a:endParaRPr lang="en-ZA" dirty="0"/>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ZA"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ZA" smtClean="0"/>
              <a:pPr/>
              <a:t>‹#›</a:t>
            </a:fld>
            <a:endParaRPr lang="en-ZA" dirty="0"/>
          </a:p>
        </p:txBody>
      </p:sp>
      <p:cxnSp>
        <p:nvCxnSpPr>
          <p:cNvPr id="8" name="Straight Connector 7">
            <a:extLst>
              <a:ext uri="{FF2B5EF4-FFF2-40B4-BE49-F238E27FC236}">
                <a16:creationId xmlns:a16="http://schemas.microsoft.com/office/drawing/2014/main" id="{0C2BCB80-6997-4274-AAFE-65C2CCFFFD10}"/>
              </a:ext>
            </a:extLst>
          </p:cNvPr>
          <p:cNvCxnSpPr>
            <a:cxnSpLocks/>
          </p:cNvCxnSpPr>
          <p:nvPr userDrawn="1"/>
        </p:nvCxnSpPr>
        <p:spPr>
          <a:xfrm flipH="1">
            <a:off x="432000" y="3624806"/>
            <a:ext cx="11340000"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9A1FC84B-8A06-4879-86ED-47E43AAC9888}"/>
              </a:ext>
            </a:extLst>
          </p:cNvPr>
          <p:cNvSpPr>
            <a:spLocks noGrp="1"/>
          </p:cNvSpPr>
          <p:nvPr>
            <p:ph type="body" sz="quarter" idx="12" hasCustomPrompt="1"/>
          </p:nvPr>
        </p:nvSpPr>
        <p:spPr>
          <a:xfrm>
            <a:off x="5112000" y="951013"/>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2" name="Text Placeholder 5">
            <a:extLst>
              <a:ext uri="{FF2B5EF4-FFF2-40B4-BE49-F238E27FC236}">
                <a16:creationId xmlns:a16="http://schemas.microsoft.com/office/drawing/2014/main" id="{4B975678-3DFA-4D26-9CF6-01294F7259E4}"/>
              </a:ext>
            </a:extLst>
          </p:cNvPr>
          <p:cNvSpPr>
            <a:spLocks noGrp="1"/>
          </p:cNvSpPr>
          <p:nvPr>
            <p:ph type="body" sz="quarter" idx="13" hasCustomPrompt="1"/>
          </p:nvPr>
        </p:nvSpPr>
        <p:spPr>
          <a:xfrm>
            <a:off x="5106000" y="6046600"/>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3" name="Text Placeholder 5">
            <a:extLst>
              <a:ext uri="{FF2B5EF4-FFF2-40B4-BE49-F238E27FC236}">
                <a16:creationId xmlns:a16="http://schemas.microsoft.com/office/drawing/2014/main" id="{8B55997C-0304-482F-A7C3-8E50C8ED55D7}"/>
              </a:ext>
            </a:extLst>
          </p:cNvPr>
          <p:cNvSpPr>
            <a:spLocks noGrp="1"/>
          </p:cNvSpPr>
          <p:nvPr>
            <p:ph type="body" sz="quarter" idx="14" hasCustomPrompt="1"/>
          </p:nvPr>
        </p:nvSpPr>
        <p:spPr>
          <a:xfrm>
            <a:off x="432000" y="3260393"/>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4" name="Text Placeholder 5">
            <a:extLst>
              <a:ext uri="{FF2B5EF4-FFF2-40B4-BE49-F238E27FC236}">
                <a16:creationId xmlns:a16="http://schemas.microsoft.com/office/drawing/2014/main" id="{E26AB0A6-DA7A-4EA3-9528-68FDBA8BF358}"/>
              </a:ext>
            </a:extLst>
          </p:cNvPr>
          <p:cNvSpPr>
            <a:spLocks noGrp="1"/>
          </p:cNvSpPr>
          <p:nvPr>
            <p:ph type="body" sz="quarter" idx="15" hasCustomPrompt="1"/>
          </p:nvPr>
        </p:nvSpPr>
        <p:spPr>
          <a:xfrm>
            <a:off x="9792001" y="3260393"/>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Tree>
    <p:extLst>
      <p:ext uri="{BB962C8B-B14F-4D97-AF65-F5344CB8AC3E}">
        <p14:creationId xmlns:p14="http://schemas.microsoft.com/office/powerpoint/2010/main" val="96692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Tree>
    <p:extLst>
      <p:ext uri="{BB962C8B-B14F-4D97-AF65-F5344CB8AC3E}">
        <p14:creationId xmlns:p14="http://schemas.microsoft.com/office/powerpoint/2010/main" val="15021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a:t>Click to edit Master title style</a:t>
            </a:r>
            <a:endParaRPr lang="en-ZA" dirty="0"/>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p:nvPr>
        </p:nvSpPr>
        <p:spPr>
          <a:xfrm>
            <a:off x="432000" y="1728000"/>
            <a:ext cx="5472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p:nvPr>
        </p:nvSpPr>
        <p:spPr>
          <a:xfrm>
            <a:off x="6300000" y="1728000"/>
            <a:ext cx="5472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ZA" dirty="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ZA" smtClean="0"/>
              <a:pPr/>
              <a:t>‹#›</a:t>
            </a:fld>
            <a:endParaRPr lang="en-ZA" dirty="0"/>
          </a:p>
        </p:txBody>
      </p:sp>
    </p:spTree>
    <p:extLst>
      <p:ext uri="{BB962C8B-B14F-4D97-AF65-F5344CB8AC3E}">
        <p14:creationId xmlns:p14="http://schemas.microsoft.com/office/powerpoint/2010/main" val="405006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15908-D8D7-48AF-8B8F-21B88B87DDF2}"/>
              </a:ext>
            </a:extLst>
          </p:cNvPr>
          <p:cNvSpPr>
            <a:spLocks noGrp="1"/>
          </p:cNvSpPr>
          <p:nvPr>
            <p:ph type="title"/>
          </p:nvPr>
        </p:nvSpPr>
        <p:spPr>
          <a:xfrm>
            <a:off x="432000" y="432000"/>
            <a:ext cx="11340000" cy="432000"/>
          </a:xfrm>
        </p:spPr>
        <p:txBody>
          <a:bodyPr/>
          <a:lstStyle/>
          <a:p>
            <a:r>
              <a:rPr lang="en-US"/>
              <a:t>Click to edit Master title style</a:t>
            </a:r>
            <a:endParaRPr lang="en-ZA" dirty="0"/>
          </a:p>
        </p:txBody>
      </p:sp>
      <p:sp>
        <p:nvSpPr>
          <p:cNvPr id="4" name="Content Placeholder 3">
            <a:extLst>
              <a:ext uri="{FF2B5EF4-FFF2-40B4-BE49-F238E27FC236}">
                <a16:creationId xmlns:a16="http://schemas.microsoft.com/office/drawing/2014/main" id="{60B617A5-FA6C-44C9-ABCB-DCA5D4615EC7}"/>
              </a:ext>
            </a:extLst>
          </p:cNvPr>
          <p:cNvSpPr>
            <a:spLocks noGrp="1"/>
          </p:cNvSpPr>
          <p:nvPr>
            <p:ph sz="half" idx="2"/>
          </p:nvPr>
        </p:nvSpPr>
        <p:spPr>
          <a:xfrm>
            <a:off x="432000" y="2210852"/>
            <a:ext cx="5472000" cy="38684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6" name="Content Placeholder 5">
            <a:extLst>
              <a:ext uri="{FF2B5EF4-FFF2-40B4-BE49-F238E27FC236}">
                <a16:creationId xmlns:a16="http://schemas.microsoft.com/office/drawing/2014/main" id="{0A122ACD-5C8B-4CDA-89C5-565C88865B50}"/>
              </a:ext>
            </a:extLst>
          </p:cNvPr>
          <p:cNvSpPr>
            <a:spLocks noGrp="1"/>
          </p:cNvSpPr>
          <p:nvPr>
            <p:ph sz="quarter" idx="4"/>
          </p:nvPr>
        </p:nvSpPr>
        <p:spPr>
          <a:xfrm>
            <a:off x="6300000" y="2210852"/>
            <a:ext cx="5472000" cy="38684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10" name="Footer Placeholder 9">
            <a:extLst>
              <a:ext uri="{FF2B5EF4-FFF2-40B4-BE49-F238E27FC236}">
                <a16:creationId xmlns:a16="http://schemas.microsoft.com/office/drawing/2014/main" id="{43614A35-31E3-40DA-85DD-07B207690717}"/>
              </a:ext>
            </a:extLst>
          </p:cNvPr>
          <p:cNvSpPr>
            <a:spLocks noGrp="1"/>
          </p:cNvSpPr>
          <p:nvPr>
            <p:ph type="ftr" sz="quarter" idx="10"/>
          </p:nvPr>
        </p:nvSpPr>
        <p:spPr/>
        <p:txBody>
          <a:bodyPr/>
          <a:lstStyle/>
          <a:p>
            <a:r>
              <a:rPr lang="en-ZA" dirty="0"/>
              <a:t>Add a footer</a:t>
            </a:r>
          </a:p>
        </p:txBody>
      </p:sp>
      <p:sp>
        <p:nvSpPr>
          <p:cNvPr id="11" name="Slide Number Placeholder 10">
            <a:extLst>
              <a:ext uri="{FF2B5EF4-FFF2-40B4-BE49-F238E27FC236}">
                <a16:creationId xmlns:a16="http://schemas.microsoft.com/office/drawing/2014/main" id="{B171800C-9F25-4694-879B-16A1F7BBAA77}"/>
              </a:ext>
            </a:extLst>
          </p:cNvPr>
          <p:cNvSpPr>
            <a:spLocks noGrp="1"/>
          </p:cNvSpPr>
          <p:nvPr>
            <p:ph type="sldNum" sz="quarter" idx="11"/>
          </p:nvPr>
        </p:nvSpPr>
        <p:spPr/>
        <p:txBody>
          <a:bodyPr/>
          <a:lstStyle/>
          <a:p>
            <a:fld id="{4B73C415-D670-4716-A5EC-CC4D52CA2BAC}" type="slidenum">
              <a:rPr lang="en-ZA" smtClean="0"/>
              <a:pPr/>
              <a:t>‹#›</a:t>
            </a:fld>
            <a:endParaRPr lang="en-ZA" dirty="0"/>
          </a:p>
        </p:txBody>
      </p:sp>
      <p:cxnSp>
        <p:nvCxnSpPr>
          <p:cNvPr id="12" name="Straight Connector 11" title="Divider Line">
            <a:extLst>
              <a:ext uri="{FF2B5EF4-FFF2-40B4-BE49-F238E27FC236}">
                <a16:creationId xmlns:a16="http://schemas.microsoft.com/office/drawing/2014/main" id="{03063CBE-E62B-44CB-9B45-D39B595FE2AF}"/>
              </a:ext>
            </a:extLst>
          </p:cNvPr>
          <p:cNvCxnSpPr>
            <a:cxnSpLocks/>
          </p:cNvCxnSpPr>
          <p:nvPr userDrawn="1"/>
        </p:nvCxnSpPr>
        <p:spPr>
          <a:xfrm>
            <a:off x="449349" y="2159999"/>
            <a:ext cx="42141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Divider Line">
            <a:extLst>
              <a:ext uri="{FF2B5EF4-FFF2-40B4-BE49-F238E27FC236}">
                <a16:creationId xmlns:a16="http://schemas.microsoft.com/office/drawing/2014/main" id="{0EA58CA1-D7A1-4089-B687-193C35202523}"/>
              </a:ext>
            </a:extLst>
          </p:cNvPr>
          <p:cNvCxnSpPr>
            <a:cxnSpLocks/>
          </p:cNvCxnSpPr>
          <p:nvPr userDrawn="1"/>
        </p:nvCxnSpPr>
        <p:spPr>
          <a:xfrm>
            <a:off x="6312700" y="2159999"/>
            <a:ext cx="42141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A1844C96-F6D4-4E32-8A11-B1815109D205}"/>
              </a:ext>
            </a:extLst>
          </p:cNvPr>
          <p:cNvSpPr>
            <a:spLocks noGrp="1"/>
          </p:cNvSpPr>
          <p:nvPr>
            <p:ph type="body" idx="1"/>
          </p:nvPr>
        </p:nvSpPr>
        <p:spPr>
          <a:xfrm>
            <a:off x="432000" y="1654025"/>
            <a:ext cx="54720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5" name="Text Placeholder 4">
            <a:extLst>
              <a:ext uri="{FF2B5EF4-FFF2-40B4-BE49-F238E27FC236}">
                <a16:creationId xmlns:a16="http://schemas.microsoft.com/office/drawing/2014/main" id="{EA0BCCC6-F846-426B-B421-41B835224F43}"/>
              </a:ext>
            </a:extLst>
          </p:cNvPr>
          <p:cNvSpPr>
            <a:spLocks noGrp="1"/>
          </p:cNvSpPr>
          <p:nvPr>
            <p:ph type="body" sz="quarter" idx="3"/>
          </p:nvPr>
        </p:nvSpPr>
        <p:spPr>
          <a:xfrm>
            <a:off x="6312700" y="1654025"/>
            <a:ext cx="54593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553097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F5B2679-5029-4692-A1C7-099E7A583624}"/>
              </a:ext>
            </a:extLst>
          </p:cNvPr>
          <p:cNvSpPr>
            <a:spLocks noGrp="1"/>
          </p:cNvSpPr>
          <p:nvPr>
            <p:ph idx="14"/>
          </p:nvPr>
        </p:nvSpPr>
        <p:spPr>
          <a:xfrm>
            <a:off x="43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11" name="Content Placeholder 2">
            <a:extLst>
              <a:ext uri="{FF2B5EF4-FFF2-40B4-BE49-F238E27FC236}">
                <a16:creationId xmlns:a16="http://schemas.microsoft.com/office/drawing/2014/main" id="{1B5AA133-C824-4B4A-96F4-D48A58E222DA}"/>
              </a:ext>
            </a:extLst>
          </p:cNvPr>
          <p:cNvSpPr>
            <a:spLocks noGrp="1"/>
          </p:cNvSpPr>
          <p:nvPr>
            <p:ph idx="15"/>
          </p:nvPr>
        </p:nvSpPr>
        <p:spPr>
          <a:xfrm>
            <a:off x="430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12" name="Content Placeholder 2">
            <a:extLst>
              <a:ext uri="{FF2B5EF4-FFF2-40B4-BE49-F238E27FC236}">
                <a16:creationId xmlns:a16="http://schemas.microsoft.com/office/drawing/2014/main" id="{388A40C4-1887-4DBA-90FF-4CF89932DA57}"/>
              </a:ext>
            </a:extLst>
          </p:cNvPr>
          <p:cNvSpPr>
            <a:spLocks noGrp="1"/>
          </p:cNvSpPr>
          <p:nvPr>
            <p:ph idx="16"/>
          </p:nvPr>
        </p:nvSpPr>
        <p:spPr>
          <a:xfrm>
            <a:off x="817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1728000"/>
            <a:ext cx="3600000" cy="720000"/>
          </a:xfrm>
          <a:solidFill>
            <a:schemeClr val="tx1">
              <a:lumMod val="75000"/>
              <a:lumOff val="25000"/>
            </a:schemeClr>
          </a:solidFill>
          <a:ln w="28575">
            <a:solidFill>
              <a:schemeClr val="accent1"/>
            </a:solidFill>
          </a:ln>
        </p:spPr>
        <p:txBody>
          <a:bodyPr lIns="108000" tIns="36000" rIns="108000" bIns="36000" anchor="ctr"/>
          <a:lstStyle>
            <a:lvl1pPr marL="0" indent="0" algn="ctr">
              <a:buNone/>
              <a:defRPr>
                <a:solidFill>
                  <a:schemeClr val="bg1"/>
                </a:solidFill>
              </a:defRPr>
            </a:lvl1pPr>
          </a:lstStyle>
          <a:p>
            <a:pPr lvl="0"/>
            <a:r>
              <a:rPr lang="en-US" dirty="0"/>
              <a:t>Section 1 Title</a:t>
            </a:r>
            <a:endParaRPr lang="en-ZA" dirty="0"/>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6" name="Content Placeholder 2">
            <a:extLst>
              <a:ext uri="{FF2B5EF4-FFF2-40B4-BE49-F238E27FC236}">
                <a16:creationId xmlns:a16="http://schemas.microsoft.com/office/drawing/2014/main" id="{43CF4B74-3202-48D6-B573-AA3882B039F4}"/>
              </a:ext>
            </a:extLst>
          </p:cNvPr>
          <p:cNvSpPr>
            <a:spLocks noGrp="1"/>
          </p:cNvSpPr>
          <p:nvPr>
            <p:ph idx="12" hasCustomPrompt="1"/>
          </p:nvPr>
        </p:nvSpPr>
        <p:spPr>
          <a:xfrm>
            <a:off x="4302000" y="1728000"/>
            <a:ext cx="3600000" cy="720000"/>
          </a:xfrm>
          <a:solidFill>
            <a:schemeClr val="tx1">
              <a:lumMod val="75000"/>
              <a:lumOff val="25000"/>
            </a:schemeClr>
          </a:solidFill>
          <a:ln w="28575">
            <a:solidFill>
              <a:schemeClr val="accent2"/>
            </a:solidFill>
          </a:ln>
        </p:spPr>
        <p:txBody>
          <a:bodyPr lIns="108000" tIns="36000" rIns="108000" bIns="36000" anchor="ctr"/>
          <a:lstStyle>
            <a:lvl1pPr marL="0" indent="0" algn="ctr">
              <a:buNone/>
              <a:defRPr>
                <a:solidFill>
                  <a:schemeClr val="bg1"/>
                </a:solidFill>
              </a:defRPr>
            </a:lvl1pPr>
          </a:lstStyle>
          <a:p>
            <a:pPr lvl="0"/>
            <a:r>
              <a:rPr lang="en-US" dirty="0"/>
              <a:t>Section 2 Title</a:t>
            </a:r>
            <a:endParaRPr lang="en-ZA" dirty="0"/>
          </a:p>
        </p:txBody>
      </p:sp>
      <p:sp>
        <p:nvSpPr>
          <p:cNvPr id="9" name="Content Placeholder 2">
            <a:extLst>
              <a:ext uri="{FF2B5EF4-FFF2-40B4-BE49-F238E27FC236}">
                <a16:creationId xmlns:a16="http://schemas.microsoft.com/office/drawing/2014/main" id="{0BA6D519-EE14-4D3E-B15F-70C4423A3988}"/>
              </a:ext>
            </a:extLst>
          </p:cNvPr>
          <p:cNvSpPr>
            <a:spLocks noGrp="1"/>
          </p:cNvSpPr>
          <p:nvPr>
            <p:ph idx="13" hasCustomPrompt="1"/>
          </p:nvPr>
        </p:nvSpPr>
        <p:spPr>
          <a:xfrm>
            <a:off x="8172000" y="1728000"/>
            <a:ext cx="3600000" cy="720000"/>
          </a:xfrm>
          <a:solidFill>
            <a:schemeClr val="tx1">
              <a:lumMod val="75000"/>
              <a:lumOff val="25000"/>
            </a:schemeClr>
          </a:solidFill>
          <a:ln w="28575">
            <a:solidFill>
              <a:schemeClr val="accent3"/>
            </a:solidFill>
          </a:ln>
        </p:spPr>
        <p:txBody>
          <a:bodyPr lIns="108000" tIns="36000" rIns="108000" bIns="36000" anchor="ctr"/>
          <a:lstStyle>
            <a:lvl1pPr marL="0" indent="0" algn="ctr">
              <a:buNone/>
              <a:defRPr>
                <a:solidFill>
                  <a:schemeClr val="bg1"/>
                </a:solidFill>
              </a:defRPr>
            </a:lvl1pPr>
          </a:lstStyle>
          <a:p>
            <a:pPr lvl="0"/>
            <a:r>
              <a:rPr lang="en-US" dirty="0"/>
              <a:t>Section 3 Title</a:t>
            </a:r>
            <a:endParaRPr lang="en-ZA" dirty="0"/>
          </a:p>
        </p:txBody>
      </p:sp>
      <p:sp>
        <p:nvSpPr>
          <p:cNvPr id="13" name="Text Placeholder 5">
            <a:extLst>
              <a:ext uri="{FF2B5EF4-FFF2-40B4-BE49-F238E27FC236}">
                <a16:creationId xmlns:a16="http://schemas.microsoft.com/office/drawing/2014/main" id="{4DA29CFB-3C73-4618-B2D9-70E396D1EBA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1601538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a:t>Click to edit Master title style</a:t>
            </a:r>
            <a:endParaRPr lang="en-ZA"/>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ZA"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cxnSp>
        <p:nvCxnSpPr>
          <p:cNvPr id="8" name="Straight Arrow Connector 7">
            <a:extLst>
              <a:ext uri="{FF2B5EF4-FFF2-40B4-BE49-F238E27FC236}">
                <a16:creationId xmlns:a16="http://schemas.microsoft.com/office/drawing/2014/main" id="{B66BE87F-A588-41BE-A251-8940FFF7BDB0}"/>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10">
            <a:extLst>
              <a:ext uri="{FF2B5EF4-FFF2-40B4-BE49-F238E27FC236}">
                <a16:creationId xmlns:a16="http://schemas.microsoft.com/office/drawing/2014/main" id="{EE87B275-BCEB-48C5-BD58-39E2B9AB906E}"/>
              </a:ext>
            </a:extLst>
          </p:cNvPr>
          <p:cNvSpPr>
            <a:spLocks noGrp="1"/>
          </p:cNvSpPr>
          <p:nvPr>
            <p:ph type="body" sz="quarter" idx="33" hasCustomPrompt="1"/>
          </p:nvPr>
        </p:nvSpPr>
        <p:spPr>
          <a:xfrm>
            <a:off x="412908" y="3973125"/>
            <a:ext cx="415608" cy="201776"/>
          </a:xfrm>
        </p:spPr>
        <p:txBody>
          <a:bodyPr anchor="ctr"/>
          <a:lstStyle>
            <a:lvl1pPr marL="0" indent="0" algn="ctr">
              <a:buNone/>
              <a:defRPr sz="1400">
                <a:solidFill>
                  <a:schemeClr val="tx1">
                    <a:lumMod val="50000"/>
                    <a:lumOff val="50000"/>
                  </a:schemeClr>
                </a:solidFill>
              </a:defRPr>
            </a:lvl1pPr>
          </a:lstStyle>
          <a:p>
            <a:pPr lvl="0"/>
            <a:r>
              <a:rPr lang="en-US" dirty="0"/>
              <a:t>Year</a:t>
            </a:r>
            <a:endParaRPr lang="en-ZA" dirty="0"/>
          </a:p>
        </p:txBody>
      </p:sp>
      <p:sp>
        <p:nvSpPr>
          <p:cNvPr id="10" name="Text Placeholder 10">
            <a:extLst>
              <a:ext uri="{FF2B5EF4-FFF2-40B4-BE49-F238E27FC236}">
                <a16:creationId xmlns:a16="http://schemas.microsoft.com/office/drawing/2014/main" id="{75FEF587-0930-42DA-AF85-54F9A14870D3}"/>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1" name="Text Placeholder 10">
            <a:extLst>
              <a:ext uri="{FF2B5EF4-FFF2-40B4-BE49-F238E27FC236}">
                <a16:creationId xmlns:a16="http://schemas.microsoft.com/office/drawing/2014/main" id="{77B00876-F334-4F19-ACB9-5A52E300C62F}"/>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2" name="Text Placeholder 10">
            <a:extLst>
              <a:ext uri="{FF2B5EF4-FFF2-40B4-BE49-F238E27FC236}">
                <a16:creationId xmlns:a16="http://schemas.microsoft.com/office/drawing/2014/main" id="{DC5160FB-C621-4014-AF15-7C31EBF94639}"/>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3" name="Text Placeholder 10">
            <a:extLst>
              <a:ext uri="{FF2B5EF4-FFF2-40B4-BE49-F238E27FC236}">
                <a16:creationId xmlns:a16="http://schemas.microsoft.com/office/drawing/2014/main" id="{3D37E5E1-DD5A-4C77-849F-40C0D2AE3F71}"/>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4" name="Text Placeholder 10">
            <a:extLst>
              <a:ext uri="{FF2B5EF4-FFF2-40B4-BE49-F238E27FC236}">
                <a16:creationId xmlns:a16="http://schemas.microsoft.com/office/drawing/2014/main" id="{8164CA25-5B7F-4EDD-8B42-0D567DED1794}"/>
              </a:ext>
            </a:extLst>
          </p:cNvPr>
          <p:cNvSpPr>
            <a:spLocks noGrp="1"/>
          </p:cNvSpPr>
          <p:nvPr>
            <p:ph type="body" sz="quarter" idx="38" hasCustomPrompt="1"/>
          </p:nvPr>
        </p:nvSpPr>
        <p:spPr>
          <a:xfrm>
            <a:off x="6077108" y="3973125"/>
            <a:ext cx="415608" cy="201776"/>
          </a:xfrm>
        </p:spPr>
        <p:txBody>
          <a:bodyPr anchor="ctr"/>
          <a:lstStyle>
            <a:lvl1pPr marL="0" indent="0" algn="ctr">
              <a:buNone/>
              <a:defRPr sz="1400">
                <a:solidFill>
                  <a:schemeClr val="tx1">
                    <a:lumMod val="50000"/>
                    <a:lumOff val="50000"/>
                  </a:schemeClr>
                </a:solidFill>
              </a:defRPr>
            </a:lvl1pPr>
          </a:lstStyle>
          <a:p>
            <a:pPr lvl="0"/>
            <a:r>
              <a:rPr lang="en-US" dirty="0"/>
              <a:t>Year</a:t>
            </a:r>
            <a:endParaRPr lang="en-ZA" dirty="0"/>
          </a:p>
        </p:txBody>
      </p:sp>
      <p:sp>
        <p:nvSpPr>
          <p:cNvPr id="15" name="Text Placeholder 10">
            <a:extLst>
              <a:ext uri="{FF2B5EF4-FFF2-40B4-BE49-F238E27FC236}">
                <a16:creationId xmlns:a16="http://schemas.microsoft.com/office/drawing/2014/main" id="{15876039-3F56-4587-900E-4FCE60BCA50B}"/>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6" name="Text Placeholder 10">
            <a:extLst>
              <a:ext uri="{FF2B5EF4-FFF2-40B4-BE49-F238E27FC236}">
                <a16:creationId xmlns:a16="http://schemas.microsoft.com/office/drawing/2014/main" id="{515FCEBD-9007-4B9D-AE69-7F8068A14B21}"/>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7" name="Text Placeholder 10">
            <a:extLst>
              <a:ext uri="{FF2B5EF4-FFF2-40B4-BE49-F238E27FC236}">
                <a16:creationId xmlns:a16="http://schemas.microsoft.com/office/drawing/2014/main" id="{8856F7F9-97EB-4612-BB5C-DDB9D90C9CD4}"/>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8" name="Text Placeholder 10">
            <a:extLst>
              <a:ext uri="{FF2B5EF4-FFF2-40B4-BE49-F238E27FC236}">
                <a16:creationId xmlns:a16="http://schemas.microsoft.com/office/drawing/2014/main" id="{B0C577BC-AD44-4FF0-8F34-D7ABD44B100A}"/>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9" name="Text Placeholder 10">
            <a:extLst>
              <a:ext uri="{FF2B5EF4-FFF2-40B4-BE49-F238E27FC236}">
                <a16:creationId xmlns:a16="http://schemas.microsoft.com/office/drawing/2014/main" id="{12E19F39-39CE-43A3-912F-3D8656DA5E76}"/>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0" name="Text Placeholder 10">
            <a:extLst>
              <a:ext uri="{FF2B5EF4-FFF2-40B4-BE49-F238E27FC236}">
                <a16:creationId xmlns:a16="http://schemas.microsoft.com/office/drawing/2014/main" id="{64F2C543-C785-4078-9811-96F28F1BF210}"/>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1" name="Text Placeholder 10">
            <a:extLst>
              <a:ext uri="{FF2B5EF4-FFF2-40B4-BE49-F238E27FC236}">
                <a16:creationId xmlns:a16="http://schemas.microsoft.com/office/drawing/2014/main" id="{022F0FFE-8538-47C2-9227-B4DE41186CE8}"/>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2" name="Text Placeholder 10">
            <a:extLst>
              <a:ext uri="{FF2B5EF4-FFF2-40B4-BE49-F238E27FC236}">
                <a16:creationId xmlns:a16="http://schemas.microsoft.com/office/drawing/2014/main" id="{75D12B21-B498-4E00-B817-457BAED99A33}"/>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3" name="Text Placeholder 10">
            <a:extLst>
              <a:ext uri="{FF2B5EF4-FFF2-40B4-BE49-F238E27FC236}">
                <a16:creationId xmlns:a16="http://schemas.microsoft.com/office/drawing/2014/main" id="{A60F8F4D-F654-4555-BC21-7137D98E027C}"/>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4" name="Text Placeholder 10">
            <a:extLst>
              <a:ext uri="{FF2B5EF4-FFF2-40B4-BE49-F238E27FC236}">
                <a16:creationId xmlns:a16="http://schemas.microsoft.com/office/drawing/2014/main" id="{0B633DEF-CDC6-4A75-A05B-0C875E2B8FF1}"/>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5" name="Text Placeholder 10">
            <a:extLst>
              <a:ext uri="{FF2B5EF4-FFF2-40B4-BE49-F238E27FC236}">
                <a16:creationId xmlns:a16="http://schemas.microsoft.com/office/drawing/2014/main" id="{23A67F56-440C-4AE2-B52E-F6ECF3E31F86}"/>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6" name="Text Placeholder 10">
            <a:extLst>
              <a:ext uri="{FF2B5EF4-FFF2-40B4-BE49-F238E27FC236}">
                <a16:creationId xmlns:a16="http://schemas.microsoft.com/office/drawing/2014/main" id="{E8F5BF8F-8918-4E36-8AAF-45E994E46B29}"/>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7" name="Text Placeholder 10">
            <a:extLst>
              <a:ext uri="{FF2B5EF4-FFF2-40B4-BE49-F238E27FC236}">
                <a16:creationId xmlns:a16="http://schemas.microsoft.com/office/drawing/2014/main" id="{1A2F56E4-C780-42A2-BA54-B1EAB7CA2197}"/>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8" name="Text Placeholder 10">
            <a:extLst>
              <a:ext uri="{FF2B5EF4-FFF2-40B4-BE49-F238E27FC236}">
                <a16:creationId xmlns:a16="http://schemas.microsoft.com/office/drawing/2014/main" id="{7405E86B-3690-4EBE-8353-7ABE76F10810}"/>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9" name="Text Placeholder 10">
            <a:extLst>
              <a:ext uri="{FF2B5EF4-FFF2-40B4-BE49-F238E27FC236}">
                <a16:creationId xmlns:a16="http://schemas.microsoft.com/office/drawing/2014/main" id="{DB54048B-A035-47F0-B54D-1B9676EE8931}"/>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0" name="Text Placeholder 10">
            <a:extLst>
              <a:ext uri="{FF2B5EF4-FFF2-40B4-BE49-F238E27FC236}">
                <a16:creationId xmlns:a16="http://schemas.microsoft.com/office/drawing/2014/main" id="{12F6976C-DDBF-4808-9B45-2C78E0FC6AA7}"/>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1" name="Text Placeholder 10">
            <a:extLst>
              <a:ext uri="{FF2B5EF4-FFF2-40B4-BE49-F238E27FC236}">
                <a16:creationId xmlns:a16="http://schemas.microsoft.com/office/drawing/2014/main" id="{66103D17-8EEC-45BF-B909-8F6DB8575A35}"/>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2" name="Text Placeholder 10">
            <a:extLst>
              <a:ext uri="{FF2B5EF4-FFF2-40B4-BE49-F238E27FC236}">
                <a16:creationId xmlns:a16="http://schemas.microsoft.com/office/drawing/2014/main" id="{57F6EB7B-A4AE-4147-A94B-9C2860A158F4}"/>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3" name="Text Placeholder 10">
            <a:extLst>
              <a:ext uri="{FF2B5EF4-FFF2-40B4-BE49-F238E27FC236}">
                <a16:creationId xmlns:a16="http://schemas.microsoft.com/office/drawing/2014/main" id="{95673032-36DB-4772-82D8-46E21D810A56}"/>
              </a:ext>
            </a:extLst>
          </p:cNvPr>
          <p:cNvSpPr>
            <a:spLocks noGrp="1"/>
          </p:cNvSpPr>
          <p:nvPr>
            <p:ph type="body" sz="quarter" idx="57" hasCustomPrompt="1"/>
          </p:nvPr>
        </p:nvSpPr>
        <p:spPr>
          <a:xfrm>
            <a:off x="10816165"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4" name="Text Placeholder 10">
            <a:extLst>
              <a:ext uri="{FF2B5EF4-FFF2-40B4-BE49-F238E27FC236}">
                <a16:creationId xmlns:a16="http://schemas.microsoft.com/office/drawing/2014/main" id="{CDE9935C-FEBD-421A-A63B-8A87A2D4A4D9}"/>
              </a:ext>
            </a:extLst>
          </p:cNvPr>
          <p:cNvSpPr>
            <a:spLocks noGrp="1"/>
          </p:cNvSpPr>
          <p:nvPr>
            <p:ph type="body" sz="quarter" idx="58" hasCustomPrompt="1"/>
          </p:nvPr>
        </p:nvSpPr>
        <p:spPr>
          <a:xfrm>
            <a:off x="11288182"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4" name="Text Placeholder 3">
            <a:extLst>
              <a:ext uri="{FF2B5EF4-FFF2-40B4-BE49-F238E27FC236}">
                <a16:creationId xmlns:a16="http://schemas.microsoft.com/office/drawing/2014/main" id="{D242C672-1222-4C21-9E3D-F365D9665E1B}"/>
              </a:ext>
            </a:extLst>
          </p:cNvPr>
          <p:cNvSpPr>
            <a:spLocks noGrp="1"/>
          </p:cNvSpPr>
          <p:nvPr>
            <p:ph type="body" sz="quarter" idx="59" hasCustomPrompt="1"/>
          </p:nvPr>
        </p:nvSpPr>
        <p:spPr>
          <a:xfrm>
            <a:off x="5360988" y="2190750"/>
            <a:ext cx="1793875" cy="561975"/>
          </a:xfrm>
          <a:solidFill>
            <a:schemeClr val="bg1">
              <a:lumMod val="95000"/>
            </a:schemeClr>
          </a:solidFill>
        </p:spPr>
        <p:txBody>
          <a:bodyPr tIns="36000" anchor="t"/>
          <a:lstStyle>
            <a:lvl1pPr marL="0" indent="0" algn="ctr">
              <a:buNone/>
              <a:defRPr sz="1600"/>
            </a:lvl1pPr>
          </a:lstStyle>
          <a:p>
            <a:pPr lvl="0"/>
            <a:r>
              <a:rPr lang="en-US" dirty="0"/>
              <a:t>Item Title</a:t>
            </a:r>
            <a:endParaRPr lang="en-ZA" dirty="0"/>
          </a:p>
        </p:txBody>
      </p:sp>
      <p:sp>
        <p:nvSpPr>
          <p:cNvPr id="37" name="Text Placeholder 36">
            <a:extLst>
              <a:ext uri="{FF2B5EF4-FFF2-40B4-BE49-F238E27FC236}">
                <a16:creationId xmlns:a16="http://schemas.microsoft.com/office/drawing/2014/main" id="{2F97A7E3-509A-417D-9818-EDDA3B539E4F}"/>
              </a:ext>
            </a:extLst>
          </p:cNvPr>
          <p:cNvSpPr>
            <a:spLocks noGrp="1"/>
          </p:cNvSpPr>
          <p:nvPr>
            <p:ph type="body" sz="quarter" idx="60" hasCustomPrompt="1"/>
          </p:nvPr>
        </p:nvSpPr>
        <p:spPr>
          <a:xfrm>
            <a:off x="5412717" y="2505005"/>
            <a:ext cx="1690417" cy="224670"/>
          </a:xfrm>
        </p:spPr>
        <p:txBody>
          <a:bodyPr/>
          <a:lstStyle>
            <a:lvl1pPr marL="0" indent="0" algn="ctr">
              <a:buNone/>
              <a:defRPr sz="1200">
                <a:solidFill>
                  <a:schemeClr val="tx1">
                    <a:lumMod val="50000"/>
                    <a:lumOff val="50000"/>
                  </a:schemeClr>
                </a:solidFill>
              </a:defRPr>
            </a:lvl1pPr>
          </a:lstStyle>
          <a:p>
            <a:pPr lvl="0"/>
            <a:r>
              <a:rPr lang="en-US" dirty="0"/>
              <a:t>Month, Year</a:t>
            </a:r>
            <a:endParaRPr lang="en-ZA" dirty="0"/>
          </a:p>
        </p:txBody>
      </p:sp>
    </p:spTree>
    <p:extLst>
      <p:ext uri="{BB962C8B-B14F-4D97-AF65-F5344CB8AC3E}">
        <p14:creationId xmlns:p14="http://schemas.microsoft.com/office/powerpoint/2010/main" val="529110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5" name="Picture Placeholder 4">
            <a:extLst>
              <a:ext uri="{FF2B5EF4-FFF2-40B4-BE49-F238E27FC236}">
                <a16:creationId xmlns:a16="http://schemas.microsoft.com/office/drawing/2014/main" id="{8977821B-617D-47E4-AAA2-FADADD15EBCD}"/>
              </a:ext>
            </a:extLst>
          </p:cNvPr>
          <p:cNvSpPr>
            <a:spLocks noGrp="1"/>
          </p:cNvSpPr>
          <p:nvPr>
            <p:ph type="pic" sz="quarter" idx="12" hasCustomPrompt="1"/>
          </p:nvPr>
        </p:nvSpPr>
        <p:spPr>
          <a:xfrm>
            <a:off x="431799"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1974854" y="2485913"/>
            <a:ext cx="2124000" cy="701538"/>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11" name="Text Placeholder 10">
            <a:extLst>
              <a:ext uri="{FF2B5EF4-FFF2-40B4-BE49-F238E27FC236}">
                <a16:creationId xmlns:a16="http://schemas.microsoft.com/office/drawing/2014/main" id="{53739758-B746-428A-A18B-3989DA89A860}"/>
              </a:ext>
            </a:extLst>
          </p:cNvPr>
          <p:cNvSpPr>
            <a:spLocks noGrp="1"/>
          </p:cNvSpPr>
          <p:nvPr>
            <p:ph type="body" sz="quarter" idx="14" hasCustomPrompt="1"/>
          </p:nvPr>
        </p:nvSpPr>
        <p:spPr>
          <a:xfrm>
            <a:off x="1974854" y="3904988"/>
            <a:ext cx="2124000" cy="1800000"/>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28" name="Text Placeholder 8">
            <a:extLst>
              <a:ext uri="{FF2B5EF4-FFF2-40B4-BE49-F238E27FC236}">
                <a16:creationId xmlns:a16="http://schemas.microsoft.com/office/drawing/2014/main" id="{B502D142-31B4-4BFF-A18F-9FB36E0F4005}"/>
              </a:ext>
            </a:extLst>
          </p:cNvPr>
          <p:cNvSpPr>
            <a:spLocks noGrp="1"/>
          </p:cNvSpPr>
          <p:nvPr>
            <p:ph type="body" sz="quarter" idx="33" hasCustomPrompt="1"/>
          </p:nvPr>
        </p:nvSpPr>
        <p:spPr>
          <a:xfrm>
            <a:off x="1974854"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
        <p:nvSpPr>
          <p:cNvPr id="41" name="Picture Placeholder 4">
            <a:extLst>
              <a:ext uri="{FF2B5EF4-FFF2-40B4-BE49-F238E27FC236}">
                <a16:creationId xmlns:a16="http://schemas.microsoft.com/office/drawing/2014/main" id="{ED382BE6-73A2-49C4-9284-7996310FE85F}"/>
              </a:ext>
            </a:extLst>
          </p:cNvPr>
          <p:cNvSpPr>
            <a:spLocks noGrp="1"/>
          </p:cNvSpPr>
          <p:nvPr>
            <p:ph type="pic" sz="quarter" idx="34" hasCustomPrompt="1"/>
          </p:nvPr>
        </p:nvSpPr>
        <p:spPr>
          <a:xfrm>
            <a:off x="4268028"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42" name="Text Placeholder 8">
            <a:extLst>
              <a:ext uri="{FF2B5EF4-FFF2-40B4-BE49-F238E27FC236}">
                <a16:creationId xmlns:a16="http://schemas.microsoft.com/office/drawing/2014/main" id="{5E81FDE4-AA9D-42F8-BEAF-C710A81DC8AB}"/>
              </a:ext>
            </a:extLst>
          </p:cNvPr>
          <p:cNvSpPr>
            <a:spLocks noGrp="1"/>
          </p:cNvSpPr>
          <p:nvPr>
            <p:ph type="body" sz="quarter" idx="35" hasCustomPrompt="1"/>
          </p:nvPr>
        </p:nvSpPr>
        <p:spPr>
          <a:xfrm>
            <a:off x="5811083" y="2485913"/>
            <a:ext cx="2124000" cy="701538"/>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43" name="Text Placeholder 10">
            <a:extLst>
              <a:ext uri="{FF2B5EF4-FFF2-40B4-BE49-F238E27FC236}">
                <a16:creationId xmlns:a16="http://schemas.microsoft.com/office/drawing/2014/main" id="{9D6585E1-D051-4611-811C-C8101B0D2F03}"/>
              </a:ext>
            </a:extLst>
          </p:cNvPr>
          <p:cNvSpPr>
            <a:spLocks noGrp="1"/>
          </p:cNvSpPr>
          <p:nvPr>
            <p:ph type="body" sz="quarter" idx="36" hasCustomPrompt="1"/>
          </p:nvPr>
        </p:nvSpPr>
        <p:spPr>
          <a:xfrm>
            <a:off x="5811083" y="3904988"/>
            <a:ext cx="2124000" cy="1800000"/>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44" name="Text Placeholder 8">
            <a:extLst>
              <a:ext uri="{FF2B5EF4-FFF2-40B4-BE49-F238E27FC236}">
                <a16:creationId xmlns:a16="http://schemas.microsoft.com/office/drawing/2014/main" id="{6C195A32-24CC-4109-9C00-31757D0A0A3C}"/>
              </a:ext>
            </a:extLst>
          </p:cNvPr>
          <p:cNvSpPr>
            <a:spLocks noGrp="1"/>
          </p:cNvSpPr>
          <p:nvPr>
            <p:ph type="body" sz="quarter" idx="37" hasCustomPrompt="1"/>
          </p:nvPr>
        </p:nvSpPr>
        <p:spPr>
          <a:xfrm>
            <a:off x="581108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
        <p:nvSpPr>
          <p:cNvPr id="45" name="Picture Placeholder 4">
            <a:extLst>
              <a:ext uri="{FF2B5EF4-FFF2-40B4-BE49-F238E27FC236}">
                <a16:creationId xmlns:a16="http://schemas.microsoft.com/office/drawing/2014/main" id="{B318C64F-C963-4A3C-BB8F-999A7F7F5F88}"/>
              </a:ext>
            </a:extLst>
          </p:cNvPr>
          <p:cNvSpPr>
            <a:spLocks noGrp="1"/>
          </p:cNvSpPr>
          <p:nvPr>
            <p:ph type="pic" sz="quarter" idx="38" hasCustomPrompt="1"/>
          </p:nvPr>
        </p:nvSpPr>
        <p:spPr>
          <a:xfrm>
            <a:off x="8112825"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46" name="Text Placeholder 8">
            <a:extLst>
              <a:ext uri="{FF2B5EF4-FFF2-40B4-BE49-F238E27FC236}">
                <a16:creationId xmlns:a16="http://schemas.microsoft.com/office/drawing/2014/main" id="{B8B9BC49-5937-4C0A-9AA6-7A7DA7F18CAF}"/>
              </a:ext>
            </a:extLst>
          </p:cNvPr>
          <p:cNvSpPr>
            <a:spLocks noGrp="1"/>
          </p:cNvSpPr>
          <p:nvPr>
            <p:ph type="body" sz="quarter" idx="39" hasCustomPrompt="1"/>
          </p:nvPr>
        </p:nvSpPr>
        <p:spPr>
          <a:xfrm>
            <a:off x="9647313" y="2485913"/>
            <a:ext cx="2124000" cy="701538"/>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47" name="Text Placeholder 10">
            <a:extLst>
              <a:ext uri="{FF2B5EF4-FFF2-40B4-BE49-F238E27FC236}">
                <a16:creationId xmlns:a16="http://schemas.microsoft.com/office/drawing/2014/main" id="{8020B4D6-002F-4FA9-BF1D-FC56D9A06F28}"/>
              </a:ext>
            </a:extLst>
          </p:cNvPr>
          <p:cNvSpPr>
            <a:spLocks noGrp="1"/>
          </p:cNvSpPr>
          <p:nvPr>
            <p:ph type="body" sz="quarter" idx="40" hasCustomPrompt="1"/>
          </p:nvPr>
        </p:nvSpPr>
        <p:spPr>
          <a:xfrm>
            <a:off x="9647313" y="3904988"/>
            <a:ext cx="2124000" cy="1800000"/>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48" name="Text Placeholder 8">
            <a:extLst>
              <a:ext uri="{FF2B5EF4-FFF2-40B4-BE49-F238E27FC236}">
                <a16:creationId xmlns:a16="http://schemas.microsoft.com/office/drawing/2014/main" id="{93C1946C-7118-4BF3-8EE8-B0944465F49A}"/>
              </a:ext>
            </a:extLst>
          </p:cNvPr>
          <p:cNvSpPr>
            <a:spLocks noGrp="1"/>
          </p:cNvSpPr>
          <p:nvPr>
            <p:ph type="body" sz="quarter" idx="41" hasCustomPrompt="1"/>
          </p:nvPr>
        </p:nvSpPr>
        <p:spPr>
          <a:xfrm>
            <a:off x="964731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Tree>
    <p:extLst>
      <p:ext uri="{BB962C8B-B14F-4D97-AF65-F5344CB8AC3E}">
        <p14:creationId xmlns:p14="http://schemas.microsoft.com/office/powerpoint/2010/main" val="1638949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4113808"/>
            <a:ext cx="1620000" cy="783544"/>
          </a:xfrm>
        </p:spPr>
        <p:txBody>
          <a:bodyPr/>
          <a:lstStyle>
            <a:lvl1pPr marL="0" indent="0" algn="l">
              <a:buFont typeface="Arial" panose="020B0604020202020204" pitchFamily="34" charset="0"/>
              <a:buNone/>
              <a:defRPr sz="2400"/>
            </a:lvl1pPr>
          </a:lstStyle>
          <a:p>
            <a:pPr lvl="0"/>
            <a:r>
              <a:rPr lang="en-US" dirty="0"/>
              <a:t>Full Name</a:t>
            </a:r>
            <a:endParaRPr lang="en-ZA" dirty="0"/>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375703" y="4113808"/>
            <a:ext cx="1620000" cy="783544"/>
          </a:xfrm>
        </p:spPr>
        <p:txBody>
          <a:bodyPr/>
          <a:lstStyle>
            <a:lvl1pPr marL="0" indent="0" algn="l">
              <a:buFont typeface="Arial" panose="020B0604020202020204" pitchFamily="34" charset="0"/>
              <a:buNone/>
              <a:defRPr sz="2400"/>
            </a:lvl1pPr>
          </a:lstStyle>
          <a:p>
            <a:pPr lvl="0"/>
            <a:r>
              <a:rPr lang="en-US" dirty="0"/>
              <a:t>Full Name</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375703"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4319606" y="4113808"/>
            <a:ext cx="1620000" cy="783544"/>
          </a:xfrm>
        </p:spPr>
        <p:txBody>
          <a:bodyPr/>
          <a:lstStyle>
            <a:lvl1pPr marL="0" indent="0" algn="l">
              <a:buFont typeface="Arial" panose="020B0604020202020204" pitchFamily="34" charset="0"/>
              <a:buNone/>
              <a:defRPr sz="2400"/>
            </a:lvl1pPr>
          </a:lstStyle>
          <a:p>
            <a:pPr lvl="0"/>
            <a:r>
              <a:rPr lang="en-US" dirty="0"/>
              <a:t>Full Name</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4319606"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6263509" y="4113808"/>
            <a:ext cx="1620000" cy="783544"/>
          </a:xfrm>
        </p:spPr>
        <p:txBody>
          <a:bodyPr/>
          <a:lstStyle>
            <a:lvl1pPr marL="0" indent="0" algn="l">
              <a:buFont typeface="Arial" panose="020B0604020202020204" pitchFamily="34" charset="0"/>
              <a:buNone/>
              <a:defRPr sz="2400"/>
            </a:lvl1pPr>
          </a:lstStyle>
          <a:p>
            <a:pPr lvl="0"/>
            <a:r>
              <a:rPr lang="en-US" dirty="0"/>
              <a:t>Full Name</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6263509"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8207412" y="4113808"/>
            <a:ext cx="1620000" cy="783544"/>
          </a:xfrm>
        </p:spPr>
        <p:txBody>
          <a:bodyPr/>
          <a:lstStyle>
            <a:lvl1pPr marL="0" indent="0" algn="l">
              <a:buFont typeface="Arial" panose="020B0604020202020204" pitchFamily="34" charset="0"/>
              <a:buNone/>
              <a:defRPr sz="2400"/>
            </a:lvl1pPr>
          </a:lstStyle>
          <a:p>
            <a:pPr lvl="0"/>
            <a:r>
              <a:rPr lang="en-US" dirty="0"/>
              <a:t>Full Name</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8207412"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37570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4319606"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6263509"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8207412"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21" name="Text Placeholder 8">
            <a:extLst>
              <a:ext uri="{FF2B5EF4-FFF2-40B4-BE49-F238E27FC236}">
                <a16:creationId xmlns:a16="http://schemas.microsoft.com/office/drawing/2014/main" id="{F9EF21D5-1862-4F5B-86BF-B76AF2A72B32}"/>
              </a:ext>
            </a:extLst>
          </p:cNvPr>
          <p:cNvSpPr>
            <a:spLocks noGrp="1"/>
          </p:cNvSpPr>
          <p:nvPr>
            <p:ph type="body" sz="quarter" idx="46" hasCustomPrompt="1"/>
          </p:nvPr>
        </p:nvSpPr>
        <p:spPr>
          <a:xfrm>
            <a:off x="10151313" y="4113808"/>
            <a:ext cx="1620000" cy="783544"/>
          </a:xfrm>
        </p:spPr>
        <p:txBody>
          <a:bodyPr/>
          <a:lstStyle>
            <a:lvl1pPr marL="0" indent="0" algn="l">
              <a:buFont typeface="Arial" panose="020B0604020202020204" pitchFamily="34" charset="0"/>
              <a:buNone/>
              <a:defRPr sz="2400"/>
            </a:lvl1pPr>
          </a:lstStyle>
          <a:p>
            <a:pPr lvl="0"/>
            <a:r>
              <a:rPr lang="en-US" dirty="0"/>
              <a:t>Full Name</a:t>
            </a:r>
          </a:p>
        </p:txBody>
      </p:sp>
      <p:sp>
        <p:nvSpPr>
          <p:cNvPr id="22" name="Text Placeholder 10">
            <a:extLst>
              <a:ext uri="{FF2B5EF4-FFF2-40B4-BE49-F238E27FC236}">
                <a16:creationId xmlns:a16="http://schemas.microsoft.com/office/drawing/2014/main" id="{80EC8DA4-EC6B-4362-949F-968E973A545B}"/>
              </a:ext>
            </a:extLst>
          </p:cNvPr>
          <p:cNvSpPr>
            <a:spLocks noGrp="1"/>
          </p:cNvSpPr>
          <p:nvPr>
            <p:ph type="body" sz="quarter" idx="47" hasCustomPrompt="1"/>
          </p:nvPr>
        </p:nvSpPr>
        <p:spPr>
          <a:xfrm>
            <a:off x="10151313" y="5258975"/>
            <a:ext cx="1620000" cy="720000"/>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23" name="Picture Placeholder 15">
            <a:extLst>
              <a:ext uri="{FF2B5EF4-FFF2-40B4-BE49-F238E27FC236}">
                <a16:creationId xmlns:a16="http://schemas.microsoft.com/office/drawing/2014/main" id="{FC64B5FD-0E87-4FAB-AFEA-D10DFED9F653}"/>
              </a:ext>
            </a:extLst>
          </p:cNvPr>
          <p:cNvSpPr>
            <a:spLocks noGrp="1"/>
          </p:cNvSpPr>
          <p:nvPr>
            <p:ph type="pic" sz="quarter" idx="48"/>
          </p:nvPr>
        </p:nvSpPr>
        <p:spPr>
          <a:xfrm>
            <a:off x="1015131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Tree>
    <p:extLst>
      <p:ext uri="{BB962C8B-B14F-4D97-AF65-F5344CB8AC3E}">
        <p14:creationId xmlns:p14="http://schemas.microsoft.com/office/powerpoint/2010/main" val="3462051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a:t>Click to edit Master title style</a:t>
            </a:r>
            <a:endParaRPr lang="en-ZA"/>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ZA"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2434267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Tree>
    <p:extLst>
      <p:ext uri="{BB962C8B-B14F-4D97-AF65-F5344CB8AC3E}">
        <p14:creationId xmlns:p14="http://schemas.microsoft.com/office/powerpoint/2010/main" val="3059284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A4E56-DEE9-4FB2-89FF-0F12DB08ADCA}"/>
              </a:ext>
            </a:extLst>
          </p:cNvPr>
          <p:cNvSpPr>
            <a:spLocks noGrp="1"/>
          </p:cNvSpPr>
          <p:nvPr>
            <p:ph type="ftr" sz="quarter" idx="10"/>
          </p:nvPr>
        </p:nvSpPr>
        <p:spPr/>
        <p:txBody>
          <a:bodyPr/>
          <a:lstStyle/>
          <a:p>
            <a:r>
              <a:rPr lang="en-ZA" dirty="0"/>
              <a:t>Add a footer</a:t>
            </a:r>
          </a:p>
        </p:txBody>
      </p:sp>
      <p:sp>
        <p:nvSpPr>
          <p:cNvPr id="6" name="Slide Number Placeholder 5">
            <a:extLst>
              <a:ext uri="{FF2B5EF4-FFF2-40B4-BE49-F238E27FC236}">
                <a16:creationId xmlns:a16="http://schemas.microsoft.com/office/drawing/2014/main" id="{CA8525B7-4C8D-4482-98E3-A68789AAB0CF}"/>
              </a:ext>
            </a:extLst>
          </p:cNvPr>
          <p:cNvSpPr>
            <a:spLocks noGrp="1"/>
          </p:cNvSpPr>
          <p:nvPr>
            <p:ph type="sldNum" sz="quarter" idx="11"/>
          </p:nvPr>
        </p:nvSpPr>
        <p:spPr/>
        <p:txBody>
          <a:bodyPr/>
          <a:lstStyle/>
          <a:p>
            <a:fld id="{4B73C415-D670-4716-A5EC-CC4D52CA2BAC}" type="slidenum">
              <a:rPr lang="en-ZA" smtClean="0"/>
              <a:pPr/>
              <a:t>‹#›</a:t>
            </a:fld>
            <a:endParaRPr lang="en-ZA" dirty="0"/>
          </a:p>
        </p:txBody>
      </p:sp>
    </p:spTree>
    <p:extLst>
      <p:ext uri="{BB962C8B-B14F-4D97-AF65-F5344CB8AC3E}">
        <p14:creationId xmlns:p14="http://schemas.microsoft.com/office/powerpoint/2010/main" val="17602381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bg1">
            <a:lumMod val="95000"/>
          </a:schemeClr>
        </a:solidFill>
        <a:effectLst/>
      </p:bgPr>
    </p:bg>
    <p:spTree>
      <p:nvGrpSpPr>
        <p:cNvPr id="1" name=""/>
        <p:cNvGrpSpPr/>
        <p:nvPr/>
      </p:nvGrpSpPr>
      <p:grpSpPr>
        <a:xfrm>
          <a:off x="0" y="0"/>
          <a:ext cx="0" cy="0"/>
          <a:chOff x="0" y="0"/>
          <a:chExt cx="0" cy="0"/>
        </a:xfrm>
      </p:grpSpPr>
      <p:sp>
        <p:nvSpPr>
          <p:cNvPr id="14" name="Picture Placeholder 9">
            <a:extLst>
              <a:ext uri="{FF2B5EF4-FFF2-40B4-BE49-F238E27FC236}">
                <a16:creationId xmlns:a16="http://schemas.microsoft.com/office/drawing/2014/main" id="{FF978957-D101-43B4-A717-19B1820B4F1A}"/>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ZA" dirty="0"/>
              <a:t>Insert or Drag and Drop your Photo Here </a:t>
            </a:r>
          </a:p>
        </p:txBody>
      </p:sp>
      <p:sp>
        <p:nvSpPr>
          <p:cNvPr id="9" name="Rectangle 8">
            <a:extLst>
              <a:ext uri="{FF2B5EF4-FFF2-40B4-BE49-F238E27FC236}">
                <a16:creationId xmlns:a16="http://schemas.microsoft.com/office/drawing/2014/main" id="{84DD3616-4E40-4CE5-88C8-2AF6E47D2086}"/>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ectangle 10">
            <a:extLst>
              <a:ext uri="{FF2B5EF4-FFF2-40B4-BE49-F238E27FC236}">
                <a16:creationId xmlns:a16="http://schemas.microsoft.com/office/drawing/2014/main" id="{1EA3B184-0AF0-4DF5-B2BD-E6D1806BE1BF}"/>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Rectangle 11">
            <a:extLst>
              <a:ext uri="{FF2B5EF4-FFF2-40B4-BE49-F238E27FC236}">
                <a16:creationId xmlns:a16="http://schemas.microsoft.com/office/drawing/2014/main" id="{B8FC9062-5711-4550-8470-F1324E804FFF}"/>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6336000" y="0"/>
            <a:ext cx="3979575"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hasCustomPrompt="1"/>
          </p:nvPr>
        </p:nvSpPr>
        <p:spPr>
          <a:xfrm>
            <a:off x="6539896" y="2377000"/>
            <a:ext cx="3571782" cy="2387600"/>
          </a:xfrm>
        </p:spPr>
        <p:txBody>
          <a:bodyPr anchor="b"/>
          <a:lstStyle>
            <a:lvl1pPr algn="l">
              <a:defRPr sz="5400" spc="-300">
                <a:solidFill>
                  <a:schemeClr val="bg1"/>
                </a:solidFill>
              </a:defRPr>
            </a:lvl1pPr>
          </a:lstStyle>
          <a:p>
            <a:r>
              <a:rPr lang="en-US" dirty="0"/>
              <a:t>Thank You</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hasCustomPrompt="1"/>
          </p:nvPr>
        </p:nvSpPr>
        <p:spPr>
          <a:xfrm>
            <a:off x="6905624" y="5057775"/>
            <a:ext cx="3206053" cy="247650"/>
          </a:xfrm>
        </p:spPr>
        <p:txBody>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Full Name</a:t>
            </a:r>
            <a:endParaRPr lang="en-ZA" dirty="0"/>
          </a:p>
        </p:txBody>
      </p:sp>
      <p:sp>
        <p:nvSpPr>
          <p:cNvPr id="5" name="Text Placeholder 4">
            <a:extLst>
              <a:ext uri="{FF2B5EF4-FFF2-40B4-BE49-F238E27FC236}">
                <a16:creationId xmlns:a16="http://schemas.microsoft.com/office/drawing/2014/main" id="{99EABB85-2AAF-4939-BDF4-E3CF2F31B32F}"/>
              </a:ext>
            </a:extLst>
          </p:cNvPr>
          <p:cNvSpPr>
            <a:spLocks noGrp="1"/>
          </p:cNvSpPr>
          <p:nvPr>
            <p:ph type="body" sz="quarter" idx="12" hasCustomPrompt="1"/>
          </p:nvPr>
        </p:nvSpPr>
        <p:spPr>
          <a:xfrm>
            <a:off x="6905625" y="5400675"/>
            <a:ext cx="3206750" cy="247650"/>
          </a:xfrm>
        </p:spPr>
        <p:txBody>
          <a:bodyPr vert="horz" lIns="0" tIns="0" rIns="0" bIns="0" rtlCol="0">
            <a:noAutofit/>
          </a:bodyPr>
          <a:lstStyle>
            <a:lvl1pPr marL="0" indent="0">
              <a:buNone/>
              <a:defRPr lang="en-US" sz="1400" dirty="0" smtClean="0">
                <a:solidFill>
                  <a:schemeClr val="bg1"/>
                </a:solidFill>
              </a:defRPr>
            </a:lvl1pPr>
            <a:lvl2pPr>
              <a:defRPr lang="en-US" sz="2000" dirty="0" smtClean="0"/>
            </a:lvl2pPr>
            <a:lvl3pPr>
              <a:defRPr lang="en-US" sz="1800" dirty="0" smtClean="0"/>
            </a:lvl3pPr>
            <a:lvl4pPr>
              <a:defRPr lang="en-US" sz="1600" dirty="0" smtClean="0"/>
            </a:lvl4pPr>
            <a:lvl5pPr>
              <a:defRPr lang="en-ZA" sz="1600" dirty="0"/>
            </a:lvl5pPr>
          </a:lstStyle>
          <a:p>
            <a:pPr marL="266700" lvl="0" indent="-266700"/>
            <a:r>
              <a:rPr lang="en-US" dirty="0"/>
              <a:t>Contact Number</a:t>
            </a:r>
            <a:endParaRPr lang="en-ZA" dirty="0"/>
          </a:p>
        </p:txBody>
      </p:sp>
      <p:sp>
        <p:nvSpPr>
          <p:cNvPr id="10" name="Text Placeholder 9">
            <a:extLst>
              <a:ext uri="{FF2B5EF4-FFF2-40B4-BE49-F238E27FC236}">
                <a16:creationId xmlns:a16="http://schemas.microsoft.com/office/drawing/2014/main" id="{04E7DF27-55E9-4F17-91D3-29228A4020F3}"/>
              </a:ext>
            </a:extLst>
          </p:cNvPr>
          <p:cNvSpPr>
            <a:spLocks noGrp="1"/>
          </p:cNvSpPr>
          <p:nvPr>
            <p:ph type="body" sz="quarter" idx="13" hasCustomPrompt="1"/>
          </p:nvPr>
        </p:nvSpPr>
        <p:spPr>
          <a:xfrm>
            <a:off x="6905625" y="5751513"/>
            <a:ext cx="3206750" cy="247650"/>
          </a:xfrm>
        </p:spPr>
        <p:txBody>
          <a:bodyPr vert="horz" lIns="0" tIns="0" rIns="0" bIns="0" rtlCol="0">
            <a:noAutofit/>
          </a:bodyPr>
          <a:lstStyle>
            <a:lvl1pPr marL="0" indent="0">
              <a:buNone/>
              <a:defRPr lang="en-US" sz="1400" smtClean="0">
                <a:solidFill>
                  <a:schemeClr val="bg1"/>
                </a:solidFill>
              </a:defRPr>
            </a:lvl1pPr>
            <a:lvl2pPr>
              <a:defRPr lang="en-US" sz="2000" smtClean="0"/>
            </a:lvl2pPr>
            <a:lvl3pPr>
              <a:defRPr lang="en-US" sz="1800" smtClean="0"/>
            </a:lvl3pPr>
            <a:lvl4pPr>
              <a:defRPr lang="en-US" sz="1600" smtClean="0"/>
            </a:lvl4pPr>
            <a:lvl5pPr>
              <a:defRPr lang="en-ZA" sz="1600"/>
            </a:lvl5pPr>
          </a:lstStyle>
          <a:p>
            <a:pPr marL="266700" lvl="0" indent="-266700"/>
            <a:r>
              <a:rPr lang="en-US" dirty="0"/>
              <a:t>Email or Social Media Handle</a:t>
            </a:r>
            <a:endParaRPr lang="en-ZA" dirty="0"/>
          </a:p>
        </p:txBody>
      </p:sp>
    </p:spTree>
    <p:extLst>
      <p:ext uri="{BB962C8B-B14F-4D97-AF65-F5344CB8AC3E}">
        <p14:creationId xmlns:p14="http://schemas.microsoft.com/office/powerpoint/2010/main" val="4100815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bile App Previews">
    <p:spTree>
      <p:nvGrpSpPr>
        <p:cNvPr id="1" name=""/>
        <p:cNvGrpSpPr/>
        <p:nvPr/>
      </p:nvGrpSpPr>
      <p:grpSpPr>
        <a:xfrm>
          <a:off x="0" y="0"/>
          <a:ext cx="0" cy="0"/>
          <a:chOff x="0" y="0"/>
          <a:chExt cx="0" cy="0"/>
        </a:xfrm>
      </p:grpSpPr>
      <p:pic>
        <p:nvPicPr>
          <p:cNvPr id="8" name="Picture 7" descr="Screen of a cell phone&#10;&#10;Description generated with high confidence">
            <a:extLst>
              <a:ext uri="{FF2B5EF4-FFF2-40B4-BE49-F238E27FC236}">
                <a16:creationId xmlns:a16="http://schemas.microsoft.com/office/drawing/2014/main" id="{68055F11-596F-47BF-A832-A501EC346C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3307" y="915497"/>
            <a:ext cx="4666142" cy="4684105"/>
          </a:xfrm>
          <a:prstGeom prst="rect">
            <a:avLst/>
          </a:prstGeom>
        </p:spPr>
      </p:pic>
      <p:pic>
        <p:nvPicPr>
          <p:cNvPr id="9" name="Picture 8" descr="Screen of a cell phone&#10;&#10;Description generated with high confidence">
            <a:extLst>
              <a:ext uri="{FF2B5EF4-FFF2-40B4-BE49-F238E27FC236}">
                <a16:creationId xmlns:a16="http://schemas.microsoft.com/office/drawing/2014/main" id="{80EBF765-2A5E-4BDA-B092-25691E4791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62929" y="915497"/>
            <a:ext cx="4666142" cy="4684105"/>
          </a:xfrm>
          <a:prstGeom prst="rect">
            <a:avLst/>
          </a:prstGeom>
        </p:spPr>
      </p:pic>
      <p:pic>
        <p:nvPicPr>
          <p:cNvPr id="10" name="Picture 9" descr="Screen of a cell phone&#10;&#10;Description generated with high confidence">
            <a:extLst>
              <a:ext uri="{FF2B5EF4-FFF2-40B4-BE49-F238E27FC236}">
                <a16:creationId xmlns:a16="http://schemas.microsoft.com/office/drawing/2014/main" id="{E97A6530-14B5-4A05-B7A3-7BA661FCD5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2551" y="915497"/>
            <a:ext cx="4666142" cy="4684105"/>
          </a:xfrm>
          <a:prstGeom prst="rect">
            <a:avLst/>
          </a:prstGeom>
        </p:spPr>
      </p:pic>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a:t>Click to edit Master title style</a:t>
            </a:r>
            <a:endParaRPr lang="en-ZA"/>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ZA"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1" name="Content Placeholder 3">
            <a:extLst>
              <a:ext uri="{FF2B5EF4-FFF2-40B4-BE49-F238E27FC236}">
                <a16:creationId xmlns:a16="http://schemas.microsoft.com/office/drawing/2014/main" id="{47EC9494-5A42-419D-AADF-96EF1EFD7B64}"/>
              </a:ext>
            </a:extLst>
          </p:cNvPr>
          <p:cNvSpPr>
            <a:spLocks noGrp="1"/>
          </p:cNvSpPr>
          <p:nvPr>
            <p:ph sz="half" idx="2" hasCustomPrompt="1"/>
          </p:nvPr>
        </p:nvSpPr>
        <p:spPr>
          <a:xfrm>
            <a:off x="1615505"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Mockup Details</a:t>
            </a:r>
            <a:endParaRPr lang="en-ZA" dirty="0"/>
          </a:p>
        </p:txBody>
      </p:sp>
      <p:sp>
        <p:nvSpPr>
          <p:cNvPr id="12" name="Text Placeholder 11">
            <a:extLst>
              <a:ext uri="{FF2B5EF4-FFF2-40B4-BE49-F238E27FC236}">
                <a16:creationId xmlns:a16="http://schemas.microsoft.com/office/drawing/2014/main" id="{CE2D3309-00A3-42D9-8706-6F2A6AD3BB04}"/>
              </a:ext>
            </a:extLst>
          </p:cNvPr>
          <p:cNvSpPr>
            <a:spLocks noGrp="1"/>
          </p:cNvSpPr>
          <p:nvPr>
            <p:ph type="body" sz="quarter" idx="14" hasCustomPrompt="1"/>
          </p:nvPr>
        </p:nvSpPr>
        <p:spPr>
          <a:xfrm>
            <a:off x="1615505"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Mockup Name</a:t>
            </a:r>
            <a:endParaRPr lang="en-ZA" dirty="0"/>
          </a:p>
        </p:txBody>
      </p:sp>
      <p:sp>
        <p:nvSpPr>
          <p:cNvPr id="13" name="Content Placeholder 3">
            <a:extLst>
              <a:ext uri="{FF2B5EF4-FFF2-40B4-BE49-F238E27FC236}">
                <a16:creationId xmlns:a16="http://schemas.microsoft.com/office/drawing/2014/main" id="{94E4C70C-AC1E-4EDE-B2C1-23A54123479F}"/>
              </a:ext>
            </a:extLst>
          </p:cNvPr>
          <p:cNvSpPr>
            <a:spLocks noGrp="1"/>
          </p:cNvSpPr>
          <p:nvPr>
            <p:ph sz="half" idx="15" hasCustomPrompt="1"/>
          </p:nvPr>
        </p:nvSpPr>
        <p:spPr>
          <a:xfrm>
            <a:off x="517714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Mockup Details</a:t>
            </a:r>
            <a:endParaRPr lang="en-ZA" dirty="0"/>
          </a:p>
        </p:txBody>
      </p:sp>
      <p:sp>
        <p:nvSpPr>
          <p:cNvPr id="14" name="Text Placeholder 11">
            <a:extLst>
              <a:ext uri="{FF2B5EF4-FFF2-40B4-BE49-F238E27FC236}">
                <a16:creationId xmlns:a16="http://schemas.microsoft.com/office/drawing/2014/main" id="{14B1BB7D-C6D3-4D9C-A235-6CBB5A13EEC6}"/>
              </a:ext>
            </a:extLst>
          </p:cNvPr>
          <p:cNvSpPr>
            <a:spLocks noGrp="1"/>
          </p:cNvSpPr>
          <p:nvPr>
            <p:ph type="body" sz="quarter" idx="16" hasCustomPrompt="1"/>
          </p:nvPr>
        </p:nvSpPr>
        <p:spPr>
          <a:xfrm>
            <a:off x="517714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Mockup Name</a:t>
            </a:r>
            <a:endParaRPr lang="en-ZA" dirty="0"/>
          </a:p>
        </p:txBody>
      </p:sp>
      <p:sp>
        <p:nvSpPr>
          <p:cNvPr id="15" name="Content Placeholder 3">
            <a:extLst>
              <a:ext uri="{FF2B5EF4-FFF2-40B4-BE49-F238E27FC236}">
                <a16:creationId xmlns:a16="http://schemas.microsoft.com/office/drawing/2014/main" id="{718515F4-6451-4FB7-ACE4-5D9C2CD207A4}"/>
              </a:ext>
            </a:extLst>
          </p:cNvPr>
          <p:cNvSpPr>
            <a:spLocks noGrp="1"/>
          </p:cNvSpPr>
          <p:nvPr>
            <p:ph sz="half" idx="17" hasCustomPrompt="1"/>
          </p:nvPr>
        </p:nvSpPr>
        <p:spPr>
          <a:xfrm>
            <a:off x="869987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Mockup Details</a:t>
            </a:r>
            <a:endParaRPr lang="en-ZA" dirty="0"/>
          </a:p>
        </p:txBody>
      </p:sp>
      <p:sp>
        <p:nvSpPr>
          <p:cNvPr id="16" name="Text Placeholder 11">
            <a:extLst>
              <a:ext uri="{FF2B5EF4-FFF2-40B4-BE49-F238E27FC236}">
                <a16:creationId xmlns:a16="http://schemas.microsoft.com/office/drawing/2014/main" id="{B362C889-34FC-4EB1-967B-DC98349082CB}"/>
              </a:ext>
            </a:extLst>
          </p:cNvPr>
          <p:cNvSpPr>
            <a:spLocks noGrp="1"/>
          </p:cNvSpPr>
          <p:nvPr>
            <p:ph type="body" sz="quarter" idx="18" hasCustomPrompt="1"/>
          </p:nvPr>
        </p:nvSpPr>
        <p:spPr>
          <a:xfrm>
            <a:off x="869987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dirty="0"/>
              <a:t>Mockup Name</a:t>
            </a:r>
            <a:endParaRPr lang="en-ZA" dirty="0"/>
          </a:p>
        </p:txBody>
      </p:sp>
      <p:sp>
        <p:nvSpPr>
          <p:cNvPr id="4" name="Picture Placeholder 3">
            <a:extLst>
              <a:ext uri="{FF2B5EF4-FFF2-40B4-BE49-F238E27FC236}">
                <a16:creationId xmlns:a16="http://schemas.microsoft.com/office/drawing/2014/main" id="{4C4EB921-BD58-4C2E-BDD5-FC8D2629829B}"/>
              </a:ext>
            </a:extLst>
          </p:cNvPr>
          <p:cNvSpPr>
            <a:spLocks noGrp="1"/>
          </p:cNvSpPr>
          <p:nvPr>
            <p:ph type="pic" sz="quarter" idx="19"/>
          </p:nvPr>
        </p:nvSpPr>
        <p:spPr>
          <a:xfrm>
            <a:off x="1751679"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17" name="Picture Placeholder 3">
            <a:extLst>
              <a:ext uri="{FF2B5EF4-FFF2-40B4-BE49-F238E27FC236}">
                <a16:creationId xmlns:a16="http://schemas.microsoft.com/office/drawing/2014/main" id="{3CB44DE3-C599-4EA7-BFDA-4E39AE89FC01}"/>
              </a:ext>
            </a:extLst>
          </p:cNvPr>
          <p:cNvSpPr>
            <a:spLocks noGrp="1"/>
          </p:cNvSpPr>
          <p:nvPr>
            <p:ph type="pic" sz="quarter" idx="20"/>
          </p:nvPr>
        </p:nvSpPr>
        <p:spPr>
          <a:xfrm>
            <a:off x="5281301"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18" name="Picture Placeholder 3">
            <a:extLst>
              <a:ext uri="{FF2B5EF4-FFF2-40B4-BE49-F238E27FC236}">
                <a16:creationId xmlns:a16="http://schemas.microsoft.com/office/drawing/2014/main" id="{A4392E45-2A0B-49BF-9952-79C42AF8DE90}"/>
              </a:ext>
            </a:extLst>
          </p:cNvPr>
          <p:cNvSpPr>
            <a:spLocks noGrp="1"/>
          </p:cNvSpPr>
          <p:nvPr>
            <p:ph type="pic" sz="quarter" idx="21"/>
          </p:nvPr>
        </p:nvSpPr>
        <p:spPr>
          <a:xfrm>
            <a:off x="8810923"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Tree>
    <p:extLst>
      <p:ext uri="{BB962C8B-B14F-4D97-AF65-F5344CB8AC3E}">
        <p14:creationId xmlns:p14="http://schemas.microsoft.com/office/powerpoint/2010/main" val="1230127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a:t>Click to edit Master title style</a:t>
            </a:r>
            <a:endParaRPr lang="en-ZA"/>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4" name="Text Placeholder 3">
            <a:extLst>
              <a:ext uri="{FF2B5EF4-FFF2-40B4-BE49-F238E27FC236}">
                <a16:creationId xmlns:a16="http://schemas.microsoft.com/office/drawing/2014/main" id="{749CC2AE-E299-42B4-A2C4-357708A0054F}"/>
              </a:ext>
            </a:extLst>
          </p:cNvPr>
          <p:cNvSpPr>
            <a:spLocks noGrp="1"/>
          </p:cNvSpPr>
          <p:nvPr>
            <p:ph type="body" sz="quarter" idx="34" hasCustomPrompt="1"/>
          </p:nvPr>
        </p:nvSpPr>
        <p:spPr>
          <a:xfrm>
            <a:off x="431800"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dirty="0"/>
              <a:t>Testimonial goes here</a:t>
            </a:r>
            <a:endParaRPr lang="en-ZA" dirty="0"/>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582556"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dirty="0"/>
              <a:t>Name and Title</a:t>
            </a:r>
            <a:endParaRPr lang="en-ZA" dirty="0"/>
          </a:p>
        </p:txBody>
      </p:sp>
      <p:sp>
        <p:nvSpPr>
          <p:cNvPr id="12" name="Text Placeholder 3">
            <a:extLst>
              <a:ext uri="{FF2B5EF4-FFF2-40B4-BE49-F238E27FC236}">
                <a16:creationId xmlns:a16="http://schemas.microsoft.com/office/drawing/2014/main" id="{03139A49-E537-4395-967A-08C997820703}"/>
              </a:ext>
            </a:extLst>
          </p:cNvPr>
          <p:cNvSpPr>
            <a:spLocks noGrp="1"/>
          </p:cNvSpPr>
          <p:nvPr>
            <p:ph type="body" sz="quarter" idx="35" hasCustomPrompt="1"/>
          </p:nvPr>
        </p:nvSpPr>
        <p:spPr>
          <a:xfrm>
            <a:off x="4325172" y="3591659"/>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dirty="0"/>
              <a:t>Testimonial goes here</a:t>
            </a:r>
            <a:endParaRPr lang="en-ZA" dirty="0"/>
          </a:p>
        </p:txBody>
      </p:sp>
      <p:sp>
        <p:nvSpPr>
          <p:cNvPr id="13" name="Text Placeholder 8">
            <a:extLst>
              <a:ext uri="{FF2B5EF4-FFF2-40B4-BE49-F238E27FC236}">
                <a16:creationId xmlns:a16="http://schemas.microsoft.com/office/drawing/2014/main" id="{3EE1C8A1-F171-46D2-A92F-1B0E9C52B1A9}"/>
              </a:ext>
            </a:extLst>
          </p:cNvPr>
          <p:cNvSpPr>
            <a:spLocks noGrp="1"/>
          </p:cNvSpPr>
          <p:nvPr>
            <p:ph type="body" sz="quarter" idx="36" hasCustomPrompt="1"/>
          </p:nvPr>
        </p:nvSpPr>
        <p:spPr>
          <a:xfrm>
            <a:off x="4468052" y="5448541"/>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dirty="0"/>
              <a:t>Name and Title</a:t>
            </a:r>
            <a:endParaRPr lang="en-ZA" dirty="0"/>
          </a:p>
        </p:txBody>
      </p:sp>
      <p:sp>
        <p:nvSpPr>
          <p:cNvPr id="14" name="Text Placeholder 3">
            <a:extLst>
              <a:ext uri="{FF2B5EF4-FFF2-40B4-BE49-F238E27FC236}">
                <a16:creationId xmlns:a16="http://schemas.microsoft.com/office/drawing/2014/main" id="{E3E7FB48-98BE-4677-A80F-969F9F307209}"/>
              </a:ext>
            </a:extLst>
          </p:cNvPr>
          <p:cNvSpPr>
            <a:spLocks noGrp="1"/>
          </p:cNvSpPr>
          <p:nvPr>
            <p:ph type="body" sz="quarter" idx="37" hasCustomPrompt="1"/>
          </p:nvPr>
        </p:nvSpPr>
        <p:spPr>
          <a:xfrm>
            <a:off x="8218545"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dirty="0"/>
              <a:t>Testimonial goes here</a:t>
            </a:r>
            <a:endParaRPr lang="en-ZA" dirty="0"/>
          </a:p>
        </p:txBody>
      </p:sp>
      <p:sp>
        <p:nvSpPr>
          <p:cNvPr id="15" name="Text Placeholder 8">
            <a:extLst>
              <a:ext uri="{FF2B5EF4-FFF2-40B4-BE49-F238E27FC236}">
                <a16:creationId xmlns:a16="http://schemas.microsoft.com/office/drawing/2014/main" id="{0146F28A-70F5-4E8B-8A3A-ADB1B6A080D1}"/>
              </a:ext>
            </a:extLst>
          </p:cNvPr>
          <p:cNvSpPr>
            <a:spLocks noGrp="1"/>
          </p:cNvSpPr>
          <p:nvPr>
            <p:ph type="body" sz="quarter" idx="38" hasCustomPrompt="1"/>
          </p:nvPr>
        </p:nvSpPr>
        <p:spPr>
          <a:xfrm>
            <a:off x="8369301"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dirty="0"/>
              <a:t>Name and Title</a:t>
            </a:r>
            <a:endParaRPr lang="en-ZA" dirty="0"/>
          </a:p>
        </p:txBody>
      </p:sp>
    </p:spTree>
    <p:extLst>
      <p:ext uri="{BB962C8B-B14F-4D97-AF65-F5344CB8AC3E}">
        <p14:creationId xmlns:p14="http://schemas.microsoft.com/office/powerpoint/2010/main" val="2362715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6" name="Rectangle 5">
            <a:extLst>
              <a:ext uri="{FF2B5EF4-FFF2-40B4-BE49-F238E27FC236}">
                <a16:creationId xmlns:a16="http://schemas.microsoft.com/office/drawing/2014/main" id="{EA8EA9D3-63E1-4170-B9FF-2F1AF08CCA45}"/>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118310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05D700-F00E-4505-8483-501219FB8BD2}"/>
              </a:ext>
            </a:extLst>
          </p:cNvPr>
          <p:cNvSpPr/>
          <p:nvPr userDrawn="1"/>
        </p:nvSpPr>
        <p:spPr>
          <a:xfrm>
            <a:off x="0" y="0"/>
            <a:ext cx="12192000" cy="63653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5" name="Rectangle 4">
            <a:extLst>
              <a:ext uri="{FF2B5EF4-FFF2-40B4-BE49-F238E27FC236}">
                <a16:creationId xmlns:a16="http://schemas.microsoft.com/office/drawing/2014/main" id="{C1384471-818E-4B2E-BA19-852421944514}"/>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ZA" smtClean="0"/>
              <a:pPr/>
              <a:t>‹#›</a:t>
            </a:fld>
            <a:endParaRPr lang="en-ZA" dirty="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ZA" dirty="0"/>
              <a:t>Add a footer</a:t>
            </a:r>
          </a:p>
        </p:txBody>
      </p:sp>
    </p:spTree>
    <p:extLst>
      <p:ext uri="{BB962C8B-B14F-4D97-AF65-F5344CB8AC3E}">
        <p14:creationId xmlns:p14="http://schemas.microsoft.com/office/powerpoint/2010/main" val="4186834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ZA" dirty="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3" name="Content Placeholder 2">
            <a:extLst>
              <a:ext uri="{FF2B5EF4-FFF2-40B4-BE49-F238E27FC236}">
                <a16:creationId xmlns:a16="http://schemas.microsoft.com/office/drawing/2014/main" id="{DF554488-3F7D-4F3A-9AAF-73FB0977D735}"/>
              </a:ext>
            </a:extLst>
          </p:cNvPr>
          <p:cNvSpPr>
            <a:spLocks noGrp="1"/>
          </p:cNvSpPr>
          <p:nvPr>
            <p:ph idx="1"/>
          </p:nvPr>
        </p:nvSpPr>
        <p:spPr>
          <a:xfrm>
            <a:off x="5805962" y="457200"/>
            <a:ext cx="5501126" cy="5411787"/>
          </a:xfrm>
        </p:spPr>
        <p:txBody>
          <a:bodyPr/>
          <a:lstStyle>
            <a:lvl1pPr>
              <a:buClr>
                <a:schemeClr val="bg1"/>
              </a:buCl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9675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ZA" smtClean="0"/>
              <a:pPr/>
              <a:t>‹#›</a:t>
            </a:fld>
            <a:endParaRPr lang="en-ZA" dirty="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ZA" dirty="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Picture Placeholder 2">
            <a:extLst>
              <a:ext uri="{FF2B5EF4-FFF2-40B4-BE49-F238E27FC236}">
                <a16:creationId xmlns:a16="http://schemas.microsoft.com/office/drawing/2014/main" id="{56321125-B861-4CD5-8023-6E403517657A}"/>
              </a:ext>
            </a:extLst>
          </p:cNvPr>
          <p:cNvSpPr>
            <a:spLocks noGrp="1"/>
          </p:cNvSpPr>
          <p:nvPr>
            <p:ph type="pic" idx="1"/>
          </p:nvPr>
        </p:nvSpPr>
        <p:spPr>
          <a:xfrm>
            <a:off x="5804181" y="457201"/>
            <a:ext cx="5504688" cy="540385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877188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6A7F847-7F52-4026-B418-55C25C28C4CB}"/>
              </a:ext>
            </a:extLst>
          </p:cNvPr>
          <p:cNvSpPr/>
          <p:nvPr userDrawn="1"/>
        </p:nvSpPr>
        <p:spPr>
          <a:xfrm>
            <a:off x="0" y="6365364"/>
            <a:ext cx="12192000" cy="421200"/>
          </a:xfrm>
          <a:prstGeom prst="rect">
            <a:avLst/>
          </a:prstGeom>
          <a:gradFill>
            <a:gsLst>
              <a:gs pos="53000">
                <a:schemeClr val="bg1">
                  <a:lumMod val="9500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Placeholder 1">
            <a:extLst>
              <a:ext uri="{FF2B5EF4-FFF2-40B4-BE49-F238E27FC236}">
                <a16:creationId xmlns:a16="http://schemas.microsoft.com/office/drawing/2014/main" id="{FF47D8FD-2235-485B-95E1-2EBD5AB47AAD}"/>
              </a:ext>
            </a:extLst>
          </p:cNvPr>
          <p:cNvSpPr>
            <a:spLocks noGrp="1"/>
          </p:cNvSpPr>
          <p:nvPr>
            <p:ph type="title"/>
          </p:nvPr>
        </p:nvSpPr>
        <p:spPr>
          <a:xfrm>
            <a:off x="432000" y="432000"/>
            <a:ext cx="11340000" cy="432000"/>
          </a:xfrm>
          <a:prstGeom prst="rect">
            <a:avLst/>
          </a:prstGeom>
        </p:spPr>
        <p:txBody>
          <a:bodyPr vert="horz" lIns="0" tIns="0" rIns="0" bIns="0" rtlCol="0" anchor="t">
            <a:noAutofit/>
          </a:bodyPr>
          <a:lstStyle/>
          <a:p>
            <a:r>
              <a:rPr lang="en-US"/>
              <a:t>Click to edit Master title style</a:t>
            </a:r>
            <a:endParaRPr lang="en-ZA" dirty="0"/>
          </a:p>
        </p:txBody>
      </p:sp>
      <p:sp>
        <p:nvSpPr>
          <p:cNvPr id="3" name="Text Placeholder 2">
            <a:extLst>
              <a:ext uri="{FF2B5EF4-FFF2-40B4-BE49-F238E27FC236}">
                <a16:creationId xmlns:a16="http://schemas.microsoft.com/office/drawing/2014/main" id="{99F4A233-446A-4EDA-9622-BBF0631DFEFF}"/>
              </a:ext>
            </a:extLst>
          </p:cNvPr>
          <p:cNvSpPr>
            <a:spLocks noGrp="1"/>
          </p:cNvSpPr>
          <p:nvPr>
            <p:ph type="body" idx="1"/>
          </p:nvPr>
        </p:nvSpPr>
        <p:spPr>
          <a:xfrm>
            <a:off x="432000" y="1728000"/>
            <a:ext cx="1134000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Slide Number Placeholder 5">
            <a:extLst>
              <a:ext uri="{FF2B5EF4-FFF2-40B4-BE49-F238E27FC236}">
                <a16:creationId xmlns:a16="http://schemas.microsoft.com/office/drawing/2014/main" id="{504A2955-0629-484D-8B16-D4500802A4E6}"/>
              </a:ext>
            </a:extLst>
          </p:cNvPr>
          <p:cNvSpPr>
            <a:spLocks noGrp="1"/>
          </p:cNvSpPr>
          <p:nvPr>
            <p:ph type="sldNum" sz="quarter" idx="4"/>
          </p:nvPr>
        </p:nvSpPr>
        <p:spPr>
          <a:xfrm>
            <a:off x="11772000" y="6365363"/>
            <a:ext cx="420000" cy="421200"/>
          </a:xfrm>
          <a:prstGeom prst="rect">
            <a:avLst/>
          </a:prstGeom>
          <a:solidFill>
            <a:schemeClr val="bg1">
              <a:lumMod val="95000"/>
            </a:schemeClr>
          </a:solidFill>
          <a:ln w="6350">
            <a:noFill/>
          </a:ln>
        </p:spPr>
        <p:txBody>
          <a:bodyPr vert="horz" lIns="0" tIns="0" rIns="0" bIns="0" rtlCol="0" anchor="ctr"/>
          <a:lstStyle>
            <a:lvl1pPr algn="ctr">
              <a:defRPr sz="1200" b="0" i="0">
                <a:solidFill>
                  <a:schemeClr val="tx1">
                    <a:lumMod val="65000"/>
                    <a:lumOff val="35000"/>
                  </a:schemeClr>
                </a:solidFill>
                <a:latin typeface="+mn-lt"/>
              </a:defRPr>
            </a:lvl1pPr>
          </a:lstStyle>
          <a:p>
            <a:fld id="{4B73C415-D670-4716-A5EC-CC4D52CA2BAC}" type="slidenum">
              <a:rPr lang="en-ZA" smtClean="0"/>
              <a:pPr/>
              <a:t>‹#›</a:t>
            </a:fld>
            <a:endParaRPr lang="en-ZA" dirty="0"/>
          </a:p>
        </p:txBody>
      </p:sp>
      <p:sp>
        <p:nvSpPr>
          <p:cNvPr id="7" name="Footer Placeholder 6">
            <a:extLst>
              <a:ext uri="{FF2B5EF4-FFF2-40B4-BE49-F238E27FC236}">
                <a16:creationId xmlns:a16="http://schemas.microsoft.com/office/drawing/2014/main" id="{DBD150CE-DC66-461D-A66C-7CF33070436A}"/>
              </a:ext>
            </a:extLst>
          </p:cNvPr>
          <p:cNvSpPr>
            <a:spLocks noGrp="1"/>
          </p:cNvSpPr>
          <p:nvPr>
            <p:ph type="ftr" sz="quarter" idx="3"/>
          </p:nvPr>
        </p:nvSpPr>
        <p:spPr>
          <a:xfrm>
            <a:off x="432000" y="6365363"/>
            <a:ext cx="5472000" cy="412431"/>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ZA" dirty="0"/>
              <a:t>Add a footer</a:t>
            </a:r>
          </a:p>
        </p:txBody>
      </p:sp>
      <p:sp>
        <p:nvSpPr>
          <p:cNvPr id="8" name="Rectangle 7">
            <a:extLst>
              <a:ext uri="{FF2B5EF4-FFF2-40B4-BE49-F238E27FC236}">
                <a16:creationId xmlns:a16="http://schemas.microsoft.com/office/drawing/2014/main" id="{00ED0A63-77FF-4992-99DD-A09E96E22ACC}"/>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ectangle 9">
            <a:extLst>
              <a:ext uri="{FF2B5EF4-FFF2-40B4-BE49-F238E27FC236}">
                <a16:creationId xmlns:a16="http://schemas.microsoft.com/office/drawing/2014/main" id="{96335A3F-070E-4B0E-A4FA-9B3279A2897C}"/>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TextBox 12">
            <a:extLst>
              <a:ext uri="{FF2B5EF4-FFF2-40B4-BE49-F238E27FC236}">
                <a16:creationId xmlns:a16="http://schemas.microsoft.com/office/drawing/2014/main" id="{7C7EB16B-9FE5-4954-8D9A-47381E739BF5}"/>
              </a:ext>
            </a:extLst>
          </p:cNvPr>
          <p:cNvSpPr txBox="1"/>
          <p:nvPr userDrawn="1"/>
        </p:nvSpPr>
        <p:spPr>
          <a:xfrm>
            <a:off x="9529311" y="6365363"/>
            <a:ext cx="2047875" cy="429969"/>
          </a:xfrm>
          <a:prstGeom prst="rect">
            <a:avLst/>
          </a:prstGeom>
          <a:noFill/>
        </p:spPr>
        <p:txBody>
          <a:bodyPr wrap="square" lIns="0" tIns="0" rIns="0" bIns="0" rtlCol="0" anchor="ctr" anchorCtr="0">
            <a:noAutofit/>
          </a:bodyPr>
          <a:lstStyle/>
          <a:p>
            <a:pPr algn="r"/>
            <a:r>
              <a:rPr lang="en-ZA" sz="1200" b="0" dirty="0">
                <a:solidFill>
                  <a:schemeClr val="bg1">
                    <a:lumMod val="65000"/>
                  </a:schemeClr>
                </a:solidFill>
                <a:latin typeface="+mn-lt"/>
              </a:rPr>
              <a:t>NAME OR LOGO</a:t>
            </a:r>
          </a:p>
        </p:txBody>
      </p:sp>
    </p:spTree>
    <p:extLst>
      <p:ext uri="{BB962C8B-B14F-4D97-AF65-F5344CB8AC3E}">
        <p14:creationId xmlns:p14="http://schemas.microsoft.com/office/powerpoint/2010/main" val="22448780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2" r:id="rId3"/>
    <p:sldLayoutId id="2147483657" r:id="rId4"/>
    <p:sldLayoutId id="2147483658" r:id="rId5"/>
    <p:sldLayoutId id="2147483659" r:id="rId6"/>
    <p:sldLayoutId id="2147483660" r:id="rId7"/>
    <p:sldLayoutId id="2147483661" r:id="rId8"/>
    <p:sldLayoutId id="2147483664" r:id="rId9"/>
    <p:sldLayoutId id="2147483665" r:id="rId10"/>
    <p:sldLayoutId id="2147483666" r:id="rId11"/>
    <p:sldLayoutId id="2147483667" r:id="rId12"/>
    <p:sldLayoutId id="2147483650" r:id="rId13"/>
    <p:sldLayoutId id="2147483652" r:id="rId14"/>
    <p:sldLayoutId id="2147483653" r:id="rId15"/>
    <p:sldLayoutId id="2147483668" r:id="rId16"/>
    <p:sldLayoutId id="2147483669" r:id="rId17"/>
    <p:sldLayoutId id="2147483671" r:id="rId18"/>
    <p:sldLayoutId id="2147483672" r:id="rId19"/>
    <p:sldLayoutId id="2147483654" r:id="rId20"/>
    <p:sldLayoutId id="2147483678" r:id="rId21"/>
    <p:sldLayoutId id="2147483655" r:id="rId22"/>
    <p:sldLayoutId id="2147483673" r:id="rId23"/>
    <p:sldLayoutId id="2147483674" r:id="rId24"/>
    <p:sldLayoutId id="2147483675" r:id="rId25"/>
    <p:sldLayoutId id="2147483676" r:id="rId26"/>
    <p:sldLayoutId id="2147483677" r:id="rId27"/>
    <p:sldLayoutId id="2147483679" r:id="rId28"/>
    <p:sldLayoutId id="2147483680" r:id="rId29"/>
  </p:sldLayoutIdLst>
  <p:hf hdr="0" ftr="0" dt="0"/>
  <p:txStyles>
    <p:title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11" Type="http://schemas.microsoft.com/office/2007/relationships/hdphoto" Target="../media/hdphoto2.wdp"/><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2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9" Type="http://schemas.openxmlformats.org/officeDocument/2006/relationships/hyperlink" Target="mailto:athifah.utami@Jimsc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Placeholder 6" descr="Two young girls looking at a laptop screen">
            <a:extLst>
              <a:ext uri="{FF2B5EF4-FFF2-40B4-BE49-F238E27FC236}">
                <a16:creationId xmlns:a16="http://schemas.microsoft.com/office/drawing/2014/main" id="{F05D089D-7A15-41BC-B971-911CC28C4A8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8" name="Rectangle 27" title="Dark semi-transparent background">
            <a:extLst>
              <a:ext uri="{FF2B5EF4-FFF2-40B4-BE49-F238E27FC236}">
                <a16:creationId xmlns:a16="http://schemas.microsoft.com/office/drawing/2014/main" id="{E93CFE69-79B0-440B-949E-DA17AD834A10}"/>
              </a:ext>
            </a:extLst>
          </p:cNvPr>
          <p:cNvSpPr/>
          <p:nvPr/>
        </p:nvSpPr>
        <p:spPr>
          <a:xfrm>
            <a:off x="6336000" y="0"/>
            <a:ext cx="3979575"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8468F2B1-EF8F-4772-ADA1-4195B20EBA74}"/>
              </a:ext>
            </a:extLst>
          </p:cNvPr>
          <p:cNvSpPr>
            <a:spLocks noGrp="1"/>
          </p:cNvSpPr>
          <p:nvPr>
            <p:ph type="ctrTitle"/>
          </p:nvPr>
        </p:nvSpPr>
        <p:spPr bwMode="gray">
          <a:xfrm>
            <a:off x="6539896" y="2377000"/>
            <a:ext cx="3571782" cy="2387600"/>
          </a:xfrm>
        </p:spPr>
        <p:txBody>
          <a:bodyPr/>
          <a:lstStyle/>
          <a:p>
            <a:r>
              <a:rPr lang="en-ZA" sz="3200" dirty="0"/>
              <a:t>Challenges and Opportunities to The Use of Google Docs Sharing in Realtime Writing Task Feedback</a:t>
            </a:r>
          </a:p>
        </p:txBody>
      </p:sp>
      <p:cxnSp>
        <p:nvCxnSpPr>
          <p:cNvPr id="16" name="Straight Connector 15" title="Divider Line">
            <a:extLst>
              <a:ext uri="{FF2B5EF4-FFF2-40B4-BE49-F238E27FC236}">
                <a16:creationId xmlns:a16="http://schemas.microsoft.com/office/drawing/2014/main" id="{F3753AF9-461F-4049-BB9D-621E76A51470}"/>
              </a:ext>
            </a:extLst>
          </p:cNvPr>
          <p:cNvCxnSpPr>
            <a:cxnSpLocks/>
          </p:cNvCxnSpPr>
          <p:nvPr/>
        </p:nvCxnSpPr>
        <p:spPr>
          <a:xfrm>
            <a:off x="6539896" y="4876800"/>
            <a:ext cx="3571782"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565124A8-7554-4DB8-896F-F9946B9CF1F9}"/>
              </a:ext>
            </a:extLst>
          </p:cNvPr>
          <p:cNvSpPr>
            <a:spLocks noGrp="1"/>
          </p:cNvSpPr>
          <p:nvPr>
            <p:ph type="subTitle" idx="1"/>
          </p:nvPr>
        </p:nvSpPr>
        <p:spPr bwMode="gray"/>
        <p:txBody>
          <a:bodyPr/>
          <a:lstStyle/>
          <a:p>
            <a:r>
              <a:rPr lang="en-ZA" dirty="0"/>
              <a:t>ESL Inclusive Class at JMS</a:t>
            </a:r>
          </a:p>
        </p:txBody>
      </p:sp>
    </p:spTree>
    <p:extLst>
      <p:ext uri="{BB962C8B-B14F-4D97-AF65-F5344CB8AC3E}">
        <p14:creationId xmlns:p14="http://schemas.microsoft.com/office/powerpoint/2010/main" val="294195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428ED-E8E6-4EBE-8C7C-8E6E2E5012C8}"/>
              </a:ext>
            </a:extLst>
          </p:cNvPr>
          <p:cNvSpPr>
            <a:spLocks noGrp="1"/>
          </p:cNvSpPr>
          <p:nvPr>
            <p:ph type="title"/>
          </p:nvPr>
        </p:nvSpPr>
        <p:spPr/>
        <p:txBody>
          <a:bodyPr/>
          <a:lstStyle/>
          <a:p>
            <a:r>
              <a:rPr lang="en-ZA" dirty="0"/>
              <a:t>Presentation Outline</a:t>
            </a:r>
          </a:p>
        </p:txBody>
      </p:sp>
      <p:pic>
        <p:nvPicPr>
          <p:cNvPr id="17" name="Picture Placeholder 16" descr="Laptop half open">
            <a:extLst>
              <a:ext uri="{FF2B5EF4-FFF2-40B4-BE49-F238E27FC236}">
                <a16:creationId xmlns:a16="http://schemas.microsoft.com/office/drawing/2014/main" id="{6449BBFB-CA06-403B-A774-11459956BDA0}"/>
              </a:ext>
            </a:extLst>
          </p:cNvPr>
          <p:cNvPicPr>
            <a:picLocks noGrp="1" noChangeAspect="1"/>
          </p:cNvPicPr>
          <p:nvPr>
            <p:ph type="pic" sz="quarter" idx="41"/>
          </p:nvPr>
        </p:nvPicPr>
        <p:blipFill rotWithShape="1">
          <a:blip r:embed="rId2" cstate="screen">
            <a:extLst>
              <a:ext uri="{28A0092B-C50C-407E-A947-70E740481C1C}">
                <a14:useLocalDpi xmlns:a14="http://schemas.microsoft.com/office/drawing/2010/main"/>
              </a:ext>
            </a:extLst>
          </a:blip>
          <a:srcRect/>
          <a:stretch/>
        </p:blipFill>
        <p:spPr>
          <a:xfrm>
            <a:off x="431800" y="1735138"/>
            <a:ext cx="1979613" cy="1981200"/>
          </a:xfrm>
        </p:spPr>
      </p:pic>
      <p:sp>
        <p:nvSpPr>
          <p:cNvPr id="5" name="Text Placeholder 4">
            <a:extLst>
              <a:ext uri="{FF2B5EF4-FFF2-40B4-BE49-F238E27FC236}">
                <a16:creationId xmlns:a16="http://schemas.microsoft.com/office/drawing/2014/main" id="{A96AA788-5F14-43DB-B035-1BC6DA150990}"/>
              </a:ext>
            </a:extLst>
          </p:cNvPr>
          <p:cNvSpPr>
            <a:spLocks noGrp="1"/>
          </p:cNvSpPr>
          <p:nvPr>
            <p:ph type="body" sz="quarter" idx="17"/>
          </p:nvPr>
        </p:nvSpPr>
        <p:spPr/>
        <p:txBody>
          <a:bodyPr/>
          <a:lstStyle/>
          <a:p>
            <a:r>
              <a:rPr lang="en-ZA" dirty="0"/>
              <a:t>Background Information</a:t>
            </a:r>
          </a:p>
        </p:txBody>
      </p:sp>
      <p:cxnSp>
        <p:nvCxnSpPr>
          <p:cNvPr id="20" name="Straight Connector 19" title="Divider Line">
            <a:extLst>
              <a:ext uri="{FF2B5EF4-FFF2-40B4-BE49-F238E27FC236}">
                <a16:creationId xmlns:a16="http://schemas.microsoft.com/office/drawing/2014/main" id="{B674B9A6-D55C-478C-8D92-D0BFBCD7B598}"/>
              </a:ext>
            </a:extLst>
          </p:cNvPr>
          <p:cNvCxnSpPr>
            <a:cxnSpLocks/>
          </p:cNvCxnSpPr>
          <p:nvPr/>
        </p:nvCxnSpPr>
        <p:spPr>
          <a:xfrm>
            <a:off x="611413" y="4484234"/>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CE675343-79F8-46AA-B56E-932984AB75EE}"/>
              </a:ext>
            </a:extLst>
          </p:cNvPr>
          <p:cNvSpPr>
            <a:spLocks noGrp="1"/>
          </p:cNvSpPr>
          <p:nvPr>
            <p:ph type="body" sz="quarter" idx="18"/>
          </p:nvPr>
        </p:nvSpPr>
        <p:spPr/>
        <p:txBody>
          <a:bodyPr/>
          <a:lstStyle/>
          <a:p>
            <a:r>
              <a:rPr lang="en-US" dirty="0"/>
              <a:t>Definition of Research Context and Setting</a:t>
            </a:r>
            <a:endParaRPr lang="ru-RU" dirty="0"/>
          </a:p>
        </p:txBody>
      </p:sp>
      <p:pic>
        <p:nvPicPr>
          <p:cNvPr id="39" name="Picture Placeholder 38" descr="Woman looking puzzled while looking at a screen">
            <a:extLst>
              <a:ext uri="{FF2B5EF4-FFF2-40B4-BE49-F238E27FC236}">
                <a16:creationId xmlns:a16="http://schemas.microsoft.com/office/drawing/2014/main" id="{0DDAC36A-574D-4761-9BCF-874D3C265750}"/>
              </a:ext>
            </a:extLst>
          </p:cNvPr>
          <p:cNvPicPr>
            <a:picLocks noGrp="1" noChangeAspect="1"/>
          </p:cNvPicPr>
          <p:nvPr>
            <p:ph type="pic" sz="quarter" idx="42"/>
          </p:nvPr>
        </p:nvPicPr>
        <p:blipFill rotWithShape="1">
          <a:blip r:embed="rId3" cstate="screen">
            <a:extLst>
              <a:ext uri="{28A0092B-C50C-407E-A947-70E740481C1C}">
                <a14:useLocalDpi xmlns:a14="http://schemas.microsoft.com/office/drawing/2010/main"/>
              </a:ext>
            </a:extLst>
          </a:blip>
          <a:srcRect/>
          <a:stretch/>
        </p:blipFill>
        <p:spPr>
          <a:xfrm>
            <a:off x="2771850" y="1735138"/>
            <a:ext cx="1979613" cy="1981200"/>
          </a:xfrm>
        </p:spPr>
      </p:pic>
      <p:sp>
        <p:nvSpPr>
          <p:cNvPr id="7" name="Text Placeholder 6">
            <a:extLst>
              <a:ext uri="{FF2B5EF4-FFF2-40B4-BE49-F238E27FC236}">
                <a16:creationId xmlns:a16="http://schemas.microsoft.com/office/drawing/2014/main" id="{1806F98B-6BF9-4D0F-B7E7-561F064602FD}"/>
              </a:ext>
            </a:extLst>
          </p:cNvPr>
          <p:cNvSpPr>
            <a:spLocks noGrp="1"/>
          </p:cNvSpPr>
          <p:nvPr>
            <p:ph type="body" sz="quarter" idx="33"/>
          </p:nvPr>
        </p:nvSpPr>
        <p:spPr/>
        <p:txBody>
          <a:bodyPr/>
          <a:lstStyle/>
          <a:p>
            <a:r>
              <a:rPr lang="en-ZA" dirty="0"/>
              <a:t>Research Question</a:t>
            </a:r>
          </a:p>
        </p:txBody>
      </p:sp>
      <p:cxnSp>
        <p:nvCxnSpPr>
          <p:cNvPr id="21" name="Straight Connector 20" title="Divider Line">
            <a:extLst>
              <a:ext uri="{FF2B5EF4-FFF2-40B4-BE49-F238E27FC236}">
                <a16:creationId xmlns:a16="http://schemas.microsoft.com/office/drawing/2014/main" id="{5A0322F4-E79A-4E4D-98CA-2DC1692F90C3}"/>
              </a:ext>
            </a:extLst>
          </p:cNvPr>
          <p:cNvCxnSpPr>
            <a:cxnSpLocks/>
          </p:cNvCxnSpPr>
          <p:nvPr/>
        </p:nvCxnSpPr>
        <p:spPr>
          <a:xfrm>
            <a:off x="2861850" y="4484234"/>
            <a:ext cx="18000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3694D25-DE51-4F33-9ED7-7D9F4891DD93}"/>
              </a:ext>
            </a:extLst>
          </p:cNvPr>
          <p:cNvSpPr>
            <a:spLocks noGrp="1"/>
          </p:cNvSpPr>
          <p:nvPr>
            <p:ph type="body" sz="quarter" idx="34"/>
          </p:nvPr>
        </p:nvSpPr>
        <p:spPr>
          <a:xfrm>
            <a:off x="2771850" y="4605832"/>
            <a:ext cx="1980000" cy="720000"/>
          </a:xfrm>
        </p:spPr>
        <p:txBody>
          <a:bodyPr/>
          <a:lstStyle/>
          <a:p>
            <a:r>
              <a:rPr lang="en-US" dirty="0"/>
              <a:t>Challenges and Opportunities (with and without ASD)</a:t>
            </a:r>
            <a:endParaRPr lang="ru-RU" dirty="0"/>
          </a:p>
        </p:txBody>
      </p:sp>
      <p:sp>
        <p:nvSpPr>
          <p:cNvPr id="9" name="Text Placeholder 8">
            <a:extLst>
              <a:ext uri="{FF2B5EF4-FFF2-40B4-BE49-F238E27FC236}">
                <a16:creationId xmlns:a16="http://schemas.microsoft.com/office/drawing/2014/main" id="{2F0A8A16-8E92-40C1-913D-8CB3B9C1DDAF}"/>
              </a:ext>
            </a:extLst>
          </p:cNvPr>
          <p:cNvSpPr>
            <a:spLocks noGrp="1"/>
          </p:cNvSpPr>
          <p:nvPr>
            <p:ph type="body" sz="quarter" idx="35"/>
          </p:nvPr>
        </p:nvSpPr>
        <p:spPr/>
        <p:txBody>
          <a:bodyPr/>
          <a:lstStyle/>
          <a:p>
            <a:r>
              <a:rPr lang="en-ZA" dirty="0"/>
              <a:t>Research Method</a:t>
            </a:r>
          </a:p>
        </p:txBody>
      </p:sp>
      <p:cxnSp>
        <p:nvCxnSpPr>
          <p:cNvPr id="22" name="Straight Connector 21" title="Divider Line">
            <a:extLst>
              <a:ext uri="{FF2B5EF4-FFF2-40B4-BE49-F238E27FC236}">
                <a16:creationId xmlns:a16="http://schemas.microsoft.com/office/drawing/2014/main" id="{0DC27E82-D5C7-4AE4-BAF3-5DBB12CA0835}"/>
              </a:ext>
            </a:extLst>
          </p:cNvPr>
          <p:cNvCxnSpPr>
            <a:cxnSpLocks/>
          </p:cNvCxnSpPr>
          <p:nvPr/>
        </p:nvCxnSpPr>
        <p:spPr>
          <a:xfrm>
            <a:off x="5201900" y="4484234"/>
            <a:ext cx="180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CC804944-6423-4C0F-ABB0-9CF01A05FD92}"/>
              </a:ext>
            </a:extLst>
          </p:cNvPr>
          <p:cNvSpPr>
            <a:spLocks noGrp="1"/>
          </p:cNvSpPr>
          <p:nvPr>
            <p:ph type="body" sz="quarter" idx="36"/>
          </p:nvPr>
        </p:nvSpPr>
        <p:spPr>
          <a:xfrm>
            <a:off x="5111900" y="4605832"/>
            <a:ext cx="1980000" cy="720000"/>
          </a:xfrm>
        </p:spPr>
        <p:txBody>
          <a:bodyPr/>
          <a:lstStyle/>
          <a:p>
            <a:r>
              <a:rPr lang="en-US" dirty="0"/>
              <a:t>Subject and Setting, Data Collection and Analysis</a:t>
            </a:r>
            <a:endParaRPr lang="ru-RU" dirty="0"/>
          </a:p>
        </p:txBody>
      </p:sp>
      <p:sp>
        <p:nvSpPr>
          <p:cNvPr id="11" name="Text Placeholder 10">
            <a:extLst>
              <a:ext uri="{FF2B5EF4-FFF2-40B4-BE49-F238E27FC236}">
                <a16:creationId xmlns:a16="http://schemas.microsoft.com/office/drawing/2014/main" id="{3BF93F76-B979-4659-9F60-ADD378371A4D}"/>
              </a:ext>
            </a:extLst>
          </p:cNvPr>
          <p:cNvSpPr>
            <a:spLocks noGrp="1"/>
          </p:cNvSpPr>
          <p:nvPr>
            <p:ph type="body" sz="quarter" idx="37"/>
          </p:nvPr>
        </p:nvSpPr>
        <p:spPr/>
        <p:txBody>
          <a:bodyPr/>
          <a:lstStyle/>
          <a:p>
            <a:r>
              <a:rPr lang="en-ZA" sz="1600" dirty="0"/>
              <a:t>Finding and Discussion</a:t>
            </a:r>
          </a:p>
        </p:txBody>
      </p:sp>
      <p:cxnSp>
        <p:nvCxnSpPr>
          <p:cNvPr id="23" name="Straight Connector 22" title="Divider Line">
            <a:extLst>
              <a:ext uri="{FF2B5EF4-FFF2-40B4-BE49-F238E27FC236}">
                <a16:creationId xmlns:a16="http://schemas.microsoft.com/office/drawing/2014/main" id="{8C3BE7D2-4C35-4BA9-9A98-1A6E17A84A71}"/>
              </a:ext>
            </a:extLst>
          </p:cNvPr>
          <p:cNvCxnSpPr>
            <a:cxnSpLocks/>
          </p:cNvCxnSpPr>
          <p:nvPr/>
        </p:nvCxnSpPr>
        <p:spPr>
          <a:xfrm>
            <a:off x="7541950" y="4484234"/>
            <a:ext cx="1800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179E7FC2-4098-49F6-8F55-7D42A85A40B6}"/>
              </a:ext>
            </a:extLst>
          </p:cNvPr>
          <p:cNvSpPr>
            <a:spLocks noGrp="1"/>
          </p:cNvSpPr>
          <p:nvPr>
            <p:ph type="body" sz="quarter" idx="38"/>
          </p:nvPr>
        </p:nvSpPr>
        <p:spPr>
          <a:xfrm>
            <a:off x="7451950" y="4605832"/>
            <a:ext cx="1980000" cy="720000"/>
          </a:xfrm>
        </p:spPr>
        <p:txBody>
          <a:bodyPr/>
          <a:lstStyle/>
          <a:p>
            <a:r>
              <a:rPr lang="en-US" dirty="0"/>
              <a:t>Challenges and Opportunities (with and without ASD)</a:t>
            </a:r>
            <a:endParaRPr lang="ru-RU" dirty="0"/>
          </a:p>
          <a:p>
            <a:endParaRPr lang="ru-RU" dirty="0"/>
          </a:p>
        </p:txBody>
      </p:sp>
      <p:pic>
        <p:nvPicPr>
          <p:cNvPr id="63" name="Picture Placeholder 62" descr="Tablet with screenshot of analytics">
            <a:extLst>
              <a:ext uri="{FF2B5EF4-FFF2-40B4-BE49-F238E27FC236}">
                <a16:creationId xmlns:a16="http://schemas.microsoft.com/office/drawing/2014/main" id="{DA70A5B7-C485-42A2-BB9D-2180002A6220}"/>
              </a:ext>
            </a:extLst>
          </p:cNvPr>
          <p:cNvPicPr>
            <a:picLocks noGrp="1" noChangeAspect="1"/>
          </p:cNvPicPr>
          <p:nvPr>
            <p:ph type="pic" sz="quarter" idx="45"/>
          </p:nvPr>
        </p:nvPicPr>
        <p:blipFill>
          <a:blip r:embed="rId4" cstate="screen">
            <a:extLst>
              <a:ext uri="{28A0092B-C50C-407E-A947-70E740481C1C}">
                <a14:useLocalDpi xmlns:a14="http://schemas.microsoft.com/office/drawing/2010/main"/>
              </a:ext>
            </a:extLst>
          </a:blip>
          <a:srcRect/>
          <a:stretch>
            <a:fillRect/>
          </a:stretch>
        </p:blipFill>
        <p:spPr/>
      </p:pic>
      <p:sp>
        <p:nvSpPr>
          <p:cNvPr id="13" name="Text Placeholder 12">
            <a:extLst>
              <a:ext uri="{FF2B5EF4-FFF2-40B4-BE49-F238E27FC236}">
                <a16:creationId xmlns:a16="http://schemas.microsoft.com/office/drawing/2014/main" id="{B42EB40D-8479-42AF-A4AE-92D6BE6908B5}"/>
              </a:ext>
            </a:extLst>
          </p:cNvPr>
          <p:cNvSpPr>
            <a:spLocks noGrp="1"/>
          </p:cNvSpPr>
          <p:nvPr>
            <p:ph type="body" sz="quarter" idx="39"/>
          </p:nvPr>
        </p:nvSpPr>
        <p:spPr/>
        <p:txBody>
          <a:bodyPr/>
          <a:lstStyle/>
          <a:p>
            <a:r>
              <a:rPr lang="en-ZA" dirty="0"/>
              <a:t>Future Plans</a:t>
            </a:r>
          </a:p>
        </p:txBody>
      </p:sp>
      <p:cxnSp>
        <p:nvCxnSpPr>
          <p:cNvPr id="24" name="Straight Connector 23" title="Divider Line">
            <a:extLst>
              <a:ext uri="{FF2B5EF4-FFF2-40B4-BE49-F238E27FC236}">
                <a16:creationId xmlns:a16="http://schemas.microsoft.com/office/drawing/2014/main" id="{75979D46-D664-4267-B673-E6B048C084A4}"/>
              </a:ext>
            </a:extLst>
          </p:cNvPr>
          <p:cNvCxnSpPr>
            <a:cxnSpLocks/>
          </p:cNvCxnSpPr>
          <p:nvPr/>
        </p:nvCxnSpPr>
        <p:spPr>
          <a:xfrm>
            <a:off x="9882000" y="4484234"/>
            <a:ext cx="1800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D11578AB-8F47-4648-B827-D4367249BDBB}"/>
              </a:ext>
            </a:extLst>
          </p:cNvPr>
          <p:cNvSpPr>
            <a:spLocks noGrp="1"/>
          </p:cNvSpPr>
          <p:nvPr>
            <p:ph type="body" sz="quarter" idx="40"/>
          </p:nvPr>
        </p:nvSpPr>
        <p:spPr>
          <a:xfrm>
            <a:off x="9792000" y="4605832"/>
            <a:ext cx="1980000" cy="720000"/>
          </a:xfrm>
        </p:spPr>
        <p:txBody>
          <a:bodyPr/>
          <a:lstStyle/>
          <a:p>
            <a:r>
              <a:rPr lang="en-US" dirty="0"/>
              <a:t>Actions taken after this research </a:t>
            </a:r>
            <a:endParaRPr lang="ru-RU" dirty="0"/>
          </a:p>
        </p:txBody>
      </p:sp>
      <p:sp>
        <p:nvSpPr>
          <p:cNvPr id="3" name="Slide Number Placeholder 2">
            <a:extLst>
              <a:ext uri="{FF2B5EF4-FFF2-40B4-BE49-F238E27FC236}">
                <a16:creationId xmlns:a16="http://schemas.microsoft.com/office/drawing/2014/main" id="{B79F4F6B-299B-431B-AD93-01AF893D8C92}"/>
              </a:ext>
            </a:extLst>
          </p:cNvPr>
          <p:cNvSpPr>
            <a:spLocks noGrp="1"/>
          </p:cNvSpPr>
          <p:nvPr>
            <p:ph type="sldNum" sz="quarter" idx="11"/>
          </p:nvPr>
        </p:nvSpPr>
        <p:spPr/>
        <p:txBody>
          <a:bodyPr/>
          <a:lstStyle/>
          <a:p>
            <a:fld id="{4B73C415-D670-4716-A5EC-CC4D52CA2BAC}" type="slidenum">
              <a:rPr lang="en-ZA" smtClean="0"/>
              <a:pPr/>
              <a:t>2</a:t>
            </a:fld>
            <a:endParaRPr lang="en-ZA" dirty="0"/>
          </a:p>
        </p:txBody>
      </p:sp>
      <p:pic>
        <p:nvPicPr>
          <p:cNvPr id="25" name="Picture Placeholder 24" descr="A close up of a sign&#10;&#10;Description generated with high confidence">
            <a:extLst>
              <a:ext uri="{FF2B5EF4-FFF2-40B4-BE49-F238E27FC236}">
                <a16:creationId xmlns:a16="http://schemas.microsoft.com/office/drawing/2014/main" id="{6D336D75-B49C-478C-8CF7-1A2EE9B6E7C8}"/>
              </a:ext>
            </a:extLst>
          </p:cNvPr>
          <p:cNvPicPr>
            <a:picLocks noGrp="1" noChangeAspect="1"/>
          </p:cNvPicPr>
          <p:nvPr>
            <p:ph type="pic" sz="quarter" idx="43"/>
          </p:nvPr>
        </p:nvPicPr>
        <p:blipFill>
          <a:blip r:embed="rId5">
            <a:extLst>
              <a:ext uri="{28A0092B-C50C-407E-A947-70E740481C1C}">
                <a14:useLocalDpi xmlns:a14="http://schemas.microsoft.com/office/drawing/2010/main" val="0"/>
              </a:ext>
            </a:extLst>
          </a:blip>
          <a:srcRect l="21189" r="21189"/>
          <a:stretch>
            <a:fillRect/>
          </a:stretch>
        </p:blipFill>
        <p:spPr/>
      </p:pic>
      <p:pic>
        <p:nvPicPr>
          <p:cNvPr id="27" name="Picture Placeholder 26" descr="A picture containing person, holding, playing&#10;&#10;Description generated with high confidence">
            <a:extLst>
              <a:ext uri="{FF2B5EF4-FFF2-40B4-BE49-F238E27FC236}">
                <a16:creationId xmlns:a16="http://schemas.microsoft.com/office/drawing/2014/main" id="{2F2A4F0F-BADE-4BDF-BBEE-52F2F36F2FEE}"/>
              </a:ext>
            </a:extLst>
          </p:cNvPr>
          <p:cNvPicPr>
            <a:picLocks noGrp="1" noChangeAspect="1"/>
          </p:cNvPicPr>
          <p:nvPr>
            <p:ph type="pic" sz="quarter" idx="44"/>
          </p:nvPr>
        </p:nvPicPr>
        <p:blipFill>
          <a:blip r:embed="rId6">
            <a:extLst>
              <a:ext uri="{28A0092B-C50C-407E-A947-70E740481C1C}">
                <a14:useLocalDpi xmlns:a14="http://schemas.microsoft.com/office/drawing/2010/main" val="0"/>
              </a:ext>
            </a:extLst>
          </a:blip>
          <a:srcRect l="40" r="40"/>
          <a:stretch>
            <a:fillRect/>
          </a:stretch>
        </p:blipFill>
        <p:spPr/>
      </p:pic>
    </p:spTree>
    <p:extLst>
      <p:ext uri="{BB962C8B-B14F-4D97-AF65-F5344CB8AC3E}">
        <p14:creationId xmlns:p14="http://schemas.microsoft.com/office/powerpoint/2010/main" val="374517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8C420A-3AEC-4BE5-BD90-C854A306696C}"/>
              </a:ext>
            </a:extLst>
          </p:cNvPr>
          <p:cNvSpPr>
            <a:spLocks noGrp="1"/>
          </p:cNvSpPr>
          <p:nvPr>
            <p:ph type="title"/>
          </p:nvPr>
        </p:nvSpPr>
        <p:spPr bwMode="ltGray"/>
        <p:txBody>
          <a:bodyPr/>
          <a:lstStyle/>
          <a:p>
            <a:r>
              <a:rPr lang="en-ZA" dirty="0"/>
              <a:t>Background Information </a:t>
            </a:r>
          </a:p>
        </p:txBody>
      </p:sp>
      <p:cxnSp>
        <p:nvCxnSpPr>
          <p:cNvPr id="12" name="Straight Connector 11" title="Divider Line">
            <a:extLst>
              <a:ext uri="{FF2B5EF4-FFF2-40B4-BE49-F238E27FC236}">
                <a16:creationId xmlns:a16="http://schemas.microsoft.com/office/drawing/2014/main" id="{3E48293B-B086-4048-863C-47E7C47880A1}"/>
              </a:ext>
            </a:extLst>
          </p:cNvPr>
          <p:cNvCxnSpPr>
            <a:cxnSpLocks/>
          </p:cNvCxnSpPr>
          <p:nvPr/>
        </p:nvCxnSpPr>
        <p:spPr bwMode="ltGray">
          <a:xfrm>
            <a:off x="680728"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AC9E886-BD82-4757-912B-F7589A22164F}"/>
              </a:ext>
            </a:extLst>
          </p:cNvPr>
          <p:cNvSpPr>
            <a:spLocks noGrp="1"/>
          </p:cNvSpPr>
          <p:nvPr>
            <p:ph idx="1"/>
          </p:nvPr>
        </p:nvSpPr>
        <p:spPr bwMode="gray"/>
        <p:txBody>
          <a:bodyPr/>
          <a:lstStyle/>
          <a:p>
            <a:endParaRPr lang="en-US" dirty="0"/>
          </a:p>
        </p:txBody>
      </p:sp>
      <p:sp>
        <p:nvSpPr>
          <p:cNvPr id="16" name="Rectangle 15" title="Icon Background">
            <a:extLst>
              <a:ext uri="{FF2B5EF4-FFF2-40B4-BE49-F238E27FC236}">
                <a16:creationId xmlns:a16="http://schemas.microsoft.com/office/drawing/2014/main" id="{05860339-31F7-4884-957E-5C40F818EBB8}"/>
              </a:ext>
            </a:extLst>
          </p:cNvPr>
          <p:cNvSpPr/>
          <p:nvPr/>
        </p:nvSpPr>
        <p:spPr>
          <a:xfrm>
            <a:off x="6630791"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5" name="Graphic 24" descr="Gold bars" title="Placeholder Icon">
            <a:extLst>
              <a:ext uri="{FF2B5EF4-FFF2-40B4-BE49-F238E27FC236}">
                <a16:creationId xmlns:a16="http://schemas.microsoft.com/office/drawing/2014/main" id="{7CF8B318-D925-4AA4-A626-B915F8B9603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929925" y="2691354"/>
            <a:ext cx="516155" cy="516155"/>
          </a:xfrm>
          <a:prstGeom prst="rect">
            <a:avLst/>
          </a:prstGeom>
        </p:spPr>
      </p:pic>
      <p:sp>
        <p:nvSpPr>
          <p:cNvPr id="6" name="Text Placeholder 5">
            <a:extLst>
              <a:ext uri="{FF2B5EF4-FFF2-40B4-BE49-F238E27FC236}">
                <a16:creationId xmlns:a16="http://schemas.microsoft.com/office/drawing/2014/main" id="{0F0E443A-F987-4A67-86AD-557D61E47992}"/>
              </a:ext>
            </a:extLst>
          </p:cNvPr>
          <p:cNvSpPr>
            <a:spLocks noGrp="1"/>
          </p:cNvSpPr>
          <p:nvPr>
            <p:ph type="body" sz="quarter" idx="13"/>
          </p:nvPr>
        </p:nvSpPr>
        <p:spPr>
          <a:xfrm>
            <a:off x="6288002" y="4130531"/>
            <a:ext cx="1800000" cy="360000"/>
          </a:xfrm>
        </p:spPr>
        <p:txBody>
          <a:bodyPr/>
          <a:lstStyle/>
          <a:p>
            <a:r>
              <a:rPr lang="en-ZA" sz="1600" dirty="0">
                <a:solidFill>
                  <a:schemeClr val="tx1">
                    <a:lumMod val="75000"/>
                    <a:lumOff val="25000"/>
                  </a:schemeClr>
                </a:solidFill>
              </a:rPr>
              <a:t>ESL Inclusive Classroom </a:t>
            </a:r>
          </a:p>
        </p:txBody>
      </p:sp>
      <p:cxnSp>
        <p:nvCxnSpPr>
          <p:cNvPr id="18" name="Straight Connector 17" title="Divider Line">
            <a:extLst>
              <a:ext uri="{FF2B5EF4-FFF2-40B4-BE49-F238E27FC236}">
                <a16:creationId xmlns:a16="http://schemas.microsoft.com/office/drawing/2014/main" id="{45C26E9A-3991-49A2-8D63-94C577E8A0AC}"/>
              </a:ext>
            </a:extLst>
          </p:cNvPr>
          <p:cNvCxnSpPr>
            <a:cxnSpLocks/>
          </p:cNvCxnSpPr>
          <p:nvPr/>
        </p:nvCxnSpPr>
        <p:spPr>
          <a:xfrm>
            <a:off x="6414002" y="4614863"/>
            <a:ext cx="1548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4535CB7-70A5-4E0C-835B-C50960E5BC69}"/>
              </a:ext>
            </a:extLst>
          </p:cNvPr>
          <p:cNvSpPr>
            <a:spLocks noGrp="1"/>
          </p:cNvSpPr>
          <p:nvPr>
            <p:ph type="body" sz="quarter" idx="14"/>
          </p:nvPr>
        </p:nvSpPr>
        <p:spPr>
          <a:xfrm>
            <a:off x="6288002" y="4764931"/>
            <a:ext cx="1800000" cy="720000"/>
          </a:xfrm>
        </p:spPr>
        <p:txBody>
          <a:bodyPr/>
          <a:lstStyle/>
          <a:p>
            <a:r>
              <a:rPr lang="en-US" dirty="0"/>
              <a:t>Consists of students from diverse nationalities (native language) and needs (ASD and Dyslexia)</a:t>
            </a:r>
            <a:endParaRPr lang="en-ZA" dirty="0"/>
          </a:p>
        </p:txBody>
      </p:sp>
      <p:sp>
        <p:nvSpPr>
          <p:cNvPr id="15" name="Rectangle 14" title="Icon Background">
            <a:extLst>
              <a:ext uri="{FF2B5EF4-FFF2-40B4-BE49-F238E27FC236}">
                <a16:creationId xmlns:a16="http://schemas.microsoft.com/office/drawing/2014/main" id="{056960D0-0A22-4E28-82F3-B9AA805E96A4}"/>
              </a:ext>
            </a:extLst>
          </p:cNvPr>
          <p:cNvSpPr/>
          <p:nvPr/>
        </p:nvSpPr>
        <p:spPr>
          <a:xfrm>
            <a:off x="8545316"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9" name="Graphic 28" descr="Pencil" title="Placeholder Icon">
            <a:extLst>
              <a:ext uri="{FF2B5EF4-FFF2-40B4-BE49-F238E27FC236}">
                <a16:creationId xmlns:a16="http://schemas.microsoft.com/office/drawing/2014/main" id="{87645AAE-99D6-4DF7-BBA8-ACD6942E164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44450" y="2691354"/>
            <a:ext cx="516155" cy="516155"/>
          </a:xfrm>
          <a:prstGeom prst="rect">
            <a:avLst/>
          </a:prstGeom>
        </p:spPr>
      </p:pic>
      <p:sp>
        <p:nvSpPr>
          <p:cNvPr id="8" name="Text Placeholder 7">
            <a:extLst>
              <a:ext uri="{FF2B5EF4-FFF2-40B4-BE49-F238E27FC236}">
                <a16:creationId xmlns:a16="http://schemas.microsoft.com/office/drawing/2014/main" id="{FA562AA1-9ED1-4AA1-8F21-A53B5A69CB06}"/>
              </a:ext>
            </a:extLst>
          </p:cNvPr>
          <p:cNvSpPr>
            <a:spLocks noGrp="1"/>
          </p:cNvSpPr>
          <p:nvPr>
            <p:ph type="body" sz="quarter" idx="15"/>
          </p:nvPr>
        </p:nvSpPr>
        <p:spPr>
          <a:xfrm>
            <a:off x="8202527" y="4130531"/>
            <a:ext cx="1800000" cy="360000"/>
          </a:xfrm>
        </p:spPr>
        <p:txBody>
          <a:bodyPr/>
          <a:lstStyle/>
          <a:p>
            <a:r>
              <a:rPr lang="en-ZA" dirty="0">
                <a:solidFill>
                  <a:schemeClr val="tx1">
                    <a:lumMod val="75000"/>
                    <a:lumOff val="25000"/>
                  </a:schemeClr>
                </a:solidFill>
              </a:rPr>
              <a:t>Google Docs</a:t>
            </a:r>
          </a:p>
        </p:txBody>
      </p:sp>
      <p:cxnSp>
        <p:nvCxnSpPr>
          <p:cNvPr id="19" name="Straight Connector 18" title="Divider Line">
            <a:extLst>
              <a:ext uri="{FF2B5EF4-FFF2-40B4-BE49-F238E27FC236}">
                <a16:creationId xmlns:a16="http://schemas.microsoft.com/office/drawing/2014/main" id="{4EAA895A-8A04-4C68-83A5-3E4F5209FB7E}"/>
              </a:ext>
            </a:extLst>
          </p:cNvPr>
          <p:cNvCxnSpPr>
            <a:cxnSpLocks/>
          </p:cNvCxnSpPr>
          <p:nvPr/>
        </p:nvCxnSpPr>
        <p:spPr>
          <a:xfrm>
            <a:off x="8328527" y="4614863"/>
            <a:ext cx="1548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9E0145E-8E4E-439B-A78F-92EC279B320C}"/>
              </a:ext>
            </a:extLst>
          </p:cNvPr>
          <p:cNvSpPr>
            <a:spLocks noGrp="1"/>
          </p:cNvSpPr>
          <p:nvPr>
            <p:ph type="body" sz="quarter" idx="16"/>
          </p:nvPr>
        </p:nvSpPr>
        <p:spPr>
          <a:xfrm>
            <a:off x="8202527" y="4764931"/>
            <a:ext cx="1800000" cy="720000"/>
          </a:xfrm>
        </p:spPr>
        <p:txBody>
          <a:bodyPr/>
          <a:lstStyle/>
          <a:p>
            <a:r>
              <a:rPr lang="en-US" dirty="0"/>
              <a:t>Free web-based Microsoft Word offered by Google Corporation allows their users to create, edit and store their documents online</a:t>
            </a:r>
            <a:endParaRPr lang="en-ZA" dirty="0"/>
          </a:p>
        </p:txBody>
      </p:sp>
      <p:sp>
        <p:nvSpPr>
          <p:cNvPr id="17" name="Rectangle 16" title="Icon Background">
            <a:extLst>
              <a:ext uri="{FF2B5EF4-FFF2-40B4-BE49-F238E27FC236}">
                <a16:creationId xmlns:a16="http://schemas.microsoft.com/office/drawing/2014/main" id="{7AEBBE7F-98BB-4059-8F15-7198C7DAC337}"/>
              </a:ext>
            </a:extLst>
          </p:cNvPr>
          <p:cNvSpPr/>
          <p:nvPr/>
        </p:nvSpPr>
        <p:spPr>
          <a:xfrm>
            <a:off x="10459841"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Text Placeholder 9">
            <a:extLst>
              <a:ext uri="{FF2B5EF4-FFF2-40B4-BE49-F238E27FC236}">
                <a16:creationId xmlns:a16="http://schemas.microsoft.com/office/drawing/2014/main" id="{77D79B0F-EFCB-42B1-AEAE-0FE4763D4456}"/>
              </a:ext>
            </a:extLst>
          </p:cNvPr>
          <p:cNvSpPr>
            <a:spLocks noGrp="1"/>
          </p:cNvSpPr>
          <p:nvPr>
            <p:ph type="body" sz="quarter" idx="17"/>
          </p:nvPr>
        </p:nvSpPr>
        <p:spPr>
          <a:xfrm>
            <a:off x="10117052" y="4130531"/>
            <a:ext cx="1800000" cy="360000"/>
          </a:xfrm>
        </p:spPr>
        <p:txBody>
          <a:bodyPr/>
          <a:lstStyle/>
          <a:p>
            <a:r>
              <a:rPr lang="en-ZA" dirty="0">
                <a:solidFill>
                  <a:schemeClr val="tx1">
                    <a:lumMod val="75000"/>
                    <a:lumOff val="25000"/>
                  </a:schemeClr>
                </a:solidFill>
              </a:rPr>
              <a:t>Realtim</a:t>
            </a:r>
            <a:r>
              <a:rPr lang="en-ZA" dirty="0"/>
              <a:t>e Feedback</a:t>
            </a:r>
            <a:endParaRPr lang="en-ZA" dirty="0">
              <a:solidFill>
                <a:schemeClr val="tx1">
                  <a:lumMod val="75000"/>
                  <a:lumOff val="25000"/>
                </a:schemeClr>
              </a:solidFill>
            </a:endParaRPr>
          </a:p>
        </p:txBody>
      </p:sp>
      <p:cxnSp>
        <p:nvCxnSpPr>
          <p:cNvPr id="20" name="Straight Connector 19" title="Divider Line">
            <a:extLst>
              <a:ext uri="{FF2B5EF4-FFF2-40B4-BE49-F238E27FC236}">
                <a16:creationId xmlns:a16="http://schemas.microsoft.com/office/drawing/2014/main" id="{59D2C94E-1924-4389-B84A-2828D610B220}"/>
              </a:ext>
            </a:extLst>
          </p:cNvPr>
          <p:cNvCxnSpPr>
            <a:cxnSpLocks/>
          </p:cNvCxnSpPr>
          <p:nvPr/>
        </p:nvCxnSpPr>
        <p:spPr>
          <a:xfrm>
            <a:off x="10243052" y="4614863"/>
            <a:ext cx="154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1D0238C6-EDC9-431C-B062-27BAF34CDE16}"/>
              </a:ext>
            </a:extLst>
          </p:cNvPr>
          <p:cNvSpPr>
            <a:spLocks noGrp="1"/>
          </p:cNvSpPr>
          <p:nvPr>
            <p:ph type="body" sz="quarter" idx="18"/>
          </p:nvPr>
        </p:nvSpPr>
        <p:spPr>
          <a:xfrm>
            <a:off x="10117052" y="4764931"/>
            <a:ext cx="1800000" cy="720000"/>
          </a:xfrm>
        </p:spPr>
        <p:txBody>
          <a:bodyPr/>
          <a:lstStyle/>
          <a:p>
            <a:r>
              <a:rPr lang="en-US" dirty="0"/>
              <a:t>Given in a time when students working on their writing task</a:t>
            </a:r>
            <a:endParaRPr lang="en-ZA" dirty="0"/>
          </a:p>
        </p:txBody>
      </p:sp>
      <p:sp>
        <p:nvSpPr>
          <p:cNvPr id="3" name="Slide Number Placeholder 2">
            <a:extLst>
              <a:ext uri="{FF2B5EF4-FFF2-40B4-BE49-F238E27FC236}">
                <a16:creationId xmlns:a16="http://schemas.microsoft.com/office/drawing/2014/main" id="{8234C221-D094-445D-A8B7-0030E816562D}"/>
              </a:ext>
            </a:extLst>
          </p:cNvPr>
          <p:cNvSpPr>
            <a:spLocks noGrp="1"/>
          </p:cNvSpPr>
          <p:nvPr>
            <p:ph type="sldNum" sz="quarter" idx="11"/>
          </p:nvPr>
        </p:nvSpPr>
        <p:spPr/>
        <p:txBody>
          <a:bodyPr/>
          <a:lstStyle/>
          <a:p>
            <a:fld id="{4B73C415-D670-4716-A5EC-CC4D52CA2BAC}" type="slidenum">
              <a:rPr lang="en-ZA" smtClean="0"/>
              <a:pPr/>
              <a:t>3</a:t>
            </a:fld>
            <a:endParaRPr lang="en-ZA" dirty="0"/>
          </a:p>
        </p:txBody>
      </p:sp>
      <p:pic>
        <p:nvPicPr>
          <p:cNvPr id="22" name="Picture Placeholder 21">
            <a:extLst>
              <a:ext uri="{FF2B5EF4-FFF2-40B4-BE49-F238E27FC236}">
                <a16:creationId xmlns:a16="http://schemas.microsoft.com/office/drawing/2014/main" id="{2CF3AADD-4E6E-421C-9C55-21C5C6B505FF}"/>
              </a:ext>
            </a:extLst>
          </p:cNvPr>
          <p:cNvPicPr>
            <a:picLocks noGrp="1" noChangeAspect="1"/>
          </p:cNvPicPr>
          <p:nvPr>
            <p:ph type="pic" sz="quarter" idx="12"/>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t="16057" b="16057"/>
          <a:stretch>
            <a:fillRect/>
          </a:stretch>
        </p:blipFill>
        <p:spPr/>
      </p:pic>
      <p:pic>
        <p:nvPicPr>
          <p:cNvPr id="26" name="Graphic 25" descr="Pencil" title="Placeholder Icon">
            <a:extLst>
              <a:ext uri="{FF2B5EF4-FFF2-40B4-BE49-F238E27FC236}">
                <a16:creationId xmlns:a16="http://schemas.microsoft.com/office/drawing/2014/main" id="{E06914A3-97E1-46DF-BCD3-1393F29B829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758974" y="2691353"/>
            <a:ext cx="516155" cy="516155"/>
          </a:xfrm>
          <a:prstGeom prst="rect">
            <a:avLst/>
          </a:prstGeom>
        </p:spPr>
      </p:pic>
    </p:spTree>
    <p:extLst>
      <p:ext uri="{BB962C8B-B14F-4D97-AF65-F5344CB8AC3E}">
        <p14:creationId xmlns:p14="http://schemas.microsoft.com/office/powerpoint/2010/main" val="412673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fade">
                                      <p:cBhvr>
                                        <p:cTn id="41" dur="500"/>
                                        <p:tgtEl>
                                          <p:spTgt spid="10">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xEl>
                                              <p:pRg st="0" end="0"/>
                                            </p:txEl>
                                          </p:spTgt>
                                        </p:tgtEl>
                                        <p:attrNameLst>
                                          <p:attrName>style.visibility</p:attrName>
                                        </p:attrNameLst>
                                      </p:cBhvr>
                                      <p:to>
                                        <p:strVal val="visible"/>
                                      </p:to>
                                    </p:set>
                                    <p:animEffect transition="in" filter="fade">
                                      <p:cBhvr>
                                        <p:cTn id="44"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build="p"/>
      <p:bldP spid="7" grpId="0" build="p"/>
      <p:bldP spid="15" grpId="0" animBg="1"/>
      <p:bldP spid="8" grpId="0" build="p"/>
      <p:bldP spid="9" grpId="0" build="p"/>
      <p:bldP spid="17" grpId="0" animBg="1"/>
      <p:bldP spid="10" grpId="0" build="p"/>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Placeholder 31" descr="Desktop screenshot">
            <a:extLst>
              <a:ext uri="{FF2B5EF4-FFF2-40B4-BE49-F238E27FC236}">
                <a16:creationId xmlns:a16="http://schemas.microsoft.com/office/drawing/2014/main" id="{9985C1E9-B7DC-4EFA-B466-64A4F2674F4E}"/>
              </a:ext>
            </a:extLst>
          </p:cNvPr>
          <p:cNvPicPr>
            <a:picLocks noGrp="1" noChangeAspect="1"/>
          </p:cNvPicPr>
          <p:nvPr>
            <p:ph type="pic" sz="quarter" idx="13"/>
          </p:nvPr>
        </p:nvPicPr>
        <p:blipFill rotWithShape="1">
          <a:blip r:embed="rId2"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37" name="Rectangle 36">
            <a:extLst>
              <a:ext uri="{FF2B5EF4-FFF2-40B4-BE49-F238E27FC236}">
                <a16:creationId xmlns:a16="http://schemas.microsoft.com/office/drawing/2014/main" id="{B4147794-66B7-4CDE-BC75-BBDC48B2F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481" y="0"/>
            <a:ext cx="7718119"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923EAE0D-88F0-4123-A369-92983D7E55DC}"/>
              </a:ext>
            </a:extLst>
          </p:cNvPr>
          <p:cNvSpPr>
            <a:spLocks noGrp="1"/>
          </p:cNvSpPr>
          <p:nvPr>
            <p:ph type="title"/>
          </p:nvPr>
        </p:nvSpPr>
        <p:spPr>
          <a:xfrm>
            <a:off x="4050889" y="365758"/>
            <a:ext cx="6784259" cy="1828800"/>
          </a:xfrm>
        </p:spPr>
        <p:txBody>
          <a:bodyPr vert="horz" lIns="91440" tIns="45720" rIns="91440" bIns="45720" rtlCol="0" anchor="ctr">
            <a:normAutofit/>
          </a:bodyPr>
          <a:lstStyle/>
          <a:p>
            <a:r>
              <a:rPr lang="en-US" sz="4800">
                <a:solidFill>
                  <a:schemeClr val="tx1">
                    <a:lumMod val="85000"/>
                    <a:lumOff val="15000"/>
                  </a:schemeClr>
                </a:solidFill>
              </a:rPr>
              <a:t>Research Questions?</a:t>
            </a:r>
          </a:p>
        </p:txBody>
      </p:sp>
      <p:sp>
        <p:nvSpPr>
          <p:cNvPr id="3" name="Content Placeholder 2">
            <a:extLst>
              <a:ext uri="{FF2B5EF4-FFF2-40B4-BE49-F238E27FC236}">
                <a16:creationId xmlns:a16="http://schemas.microsoft.com/office/drawing/2014/main" id="{616BC25F-F41F-4EE7-8166-FD25E15EA654}"/>
              </a:ext>
            </a:extLst>
          </p:cNvPr>
          <p:cNvSpPr>
            <a:spLocks noGrp="1"/>
          </p:cNvSpPr>
          <p:nvPr>
            <p:ph idx="1"/>
          </p:nvPr>
        </p:nvSpPr>
        <p:spPr>
          <a:xfrm>
            <a:off x="4050889" y="2324100"/>
            <a:ext cx="6784259" cy="3875087"/>
          </a:xfrm>
        </p:spPr>
        <p:txBody>
          <a:bodyPr vert="horz" lIns="91440" tIns="45720" rIns="91440" bIns="45720" rtlCol="0">
            <a:normAutofit/>
          </a:bodyPr>
          <a:lstStyle/>
          <a:p>
            <a:pPr marL="0" indent="-228600">
              <a:lnSpc>
                <a:spcPct val="90000"/>
              </a:lnSpc>
              <a:buFont typeface="Arial" panose="020B0604020202020204" pitchFamily="34" charset="0"/>
              <a:buChar char="•"/>
            </a:pPr>
            <a:endParaRPr lang="en-US" sz="2400" dirty="0">
              <a:solidFill>
                <a:schemeClr val="tx1"/>
              </a:solidFill>
            </a:endParaRPr>
          </a:p>
          <a:p>
            <a:pPr indent="-228600">
              <a:lnSpc>
                <a:spcPct val="90000"/>
              </a:lnSpc>
              <a:buFont typeface="Arial" panose="020B0604020202020204" pitchFamily="34" charset="0"/>
              <a:buChar char="•"/>
            </a:pPr>
            <a:r>
              <a:rPr lang="en-US" sz="2400" dirty="0">
                <a:solidFill>
                  <a:schemeClr val="tx1"/>
                </a:solidFill>
              </a:rPr>
              <a:t>What are the challenges in conducting the Google-Docs writing task for students with and without ASD?</a:t>
            </a:r>
          </a:p>
          <a:p>
            <a:pPr indent="-228600">
              <a:lnSpc>
                <a:spcPct val="90000"/>
              </a:lnSpc>
              <a:buFont typeface="Arial" panose="020B0604020202020204" pitchFamily="34" charset="0"/>
              <a:buChar char="•"/>
            </a:pPr>
            <a:r>
              <a:rPr lang="en-US" sz="2400" dirty="0">
                <a:solidFill>
                  <a:schemeClr val="tx1"/>
                </a:solidFill>
              </a:rPr>
              <a:t>What are the opportunities in conducting the Google-Docs writing task in ESL Inclusive classroom?</a:t>
            </a:r>
          </a:p>
        </p:txBody>
      </p:sp>
      <p:sp>
        <p:nvSpPr>
          <p:cNvPr id="4" name="Slide Number Placeholder 3">
            <a:extLst>
              <a:ext uri="{FF2B5EF4-FFF2-40B4-BE49-F238E27FC236}">
                <a16:creationId xmlns:a16="http://schemas.microsoft.com/office/drawing/2014/main" id="{27A106A1-5BFA-4033-8A49-0E0F2A688C19}"/>
              </a:ext>
            </a:extLst>
          </p:cNvPr>
          <p:cNvSpPr>
            <a:spLocks noGrp="1"/>
          </p:cNvSpPr>
          <p:nvPr>
            <p:ph type="sldNum" sz="quarter" idx="11"/>
          </p:nvPr>
        </p:nvSpPr>
        <p:spPr>
          <a:xfrm>
            <a:off x="10615355" y="6356350"/>
            <a:ext cx="518652" cy="365125"/>
          </a:xfrm>
        </p:spPr>
        <p:txBody>
          <a:bodyPr vert="horz" lIns="91440" tIns="45720" rIns="91440" bIns="45720" rtlCol="0" anchor="ctr">
            <a:normAutofit/>
          </a:bodyPr>
          <a:lstStyle/>
          <a:p>
            <a:pPr algn="r">
              <a:spcAft>
                <a:spcPts val="600"/>
              </a:spcAft>
              <a:defRPr/>
            </a:pPr>
            <a:fld id="{4B73C415-D670-4716-A5EC-CC4D52CA2BAC}" type="slidenum">
              <a:rPr lang="en-US">
                <a:solidFill>
                  <a:prstClr val="black">
                    <a:lumMod val="50000"/>
                    <a:lumOff val="50000"/>
                  </a:prstClr>
                </a:solidFill>
                <a:latin typeface="Calibri" panose="020F0502020204030204"/>
              </a:rPr>
              <a:pPr algn="r">
                <a:spcAft>
                  <a:spcPts val="600"/>
                </a:spcAft>
                <a:defRPr/>
              </a:pPr>
              <a:t>4</a:t>
            </a:fld>
            <a:endParaRPr lang="en-US">
              <a:solidFill>
                <a:prstClr val="black">
                  <a:lumMod val="50000"/>
                  <a:lumOff val="50000"/>
                </a:prstClr>
              </a:solidFill>
              <a:latin typeface="Calibri" panose="020F0502020204030204"/>
            </a:endParaRPr>
          </a:p>
        </p:txBody>
      </p:sp>
      <p:sp>
        <p:nvSpPr>
          <p:cNvPr id="39" name="Rectangle 38">
            <a:extLst>
              <a:ext uri="{FF2B5EF4-FFF2-40B4-BE49-F238E27FC236}">
                <a16:creationId xmlns:a16="http://schemas.microsoft.com/office/drawing/2014/main" id="{41202E79-1236-4DF8-9921-F47A0B079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96664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8C420A-3AEC-4BE5-BD90-C854A306696C}"/>
              </a:ext>
            </a:extLst>
          </p:cNvPr>
          <p:cNvSpPr>
            <a:spLocks noGrp="1"/>
          </p:cNvSpPr>
          <p:nvPr>
            <p:ph type="title"/>
          </p:nvPr>
        </p:nvSpPr>
        <p:spPr bwMode="gray"/>
        <p:txBody>
          <a:bodyPr/>
          <a:lstStyle/>
          <a:p>
            <a:r>
              <a:rPr lang="en-ZA" dirty="0"/>
              <a:t>Research Method</a:t>
            </a:r>
          </a:p>
        </p:txBody>
      </p:sp>
      <p:cxnSp>
        <p:nvCxnSpPr>
          <p:cNvPr id="12" name="Straight Connector 11" title="Divider Line">
            <a:extLst>
              <a:ext uri="{FF2B5EF4-FFF2-40B4-BE49-F238E27FC236}">
                <a16:creationId xmlns:a16="http://schemas.microsoft.com/office/drawing/2014/main" id="{3E48293B-B086-4048-863C-47E7C47880A1}"/>
              </a:ext>
            </a:extLst>
          </p:cNvPr>
          <p:cNvCxnSpPr>
            <a:cxnSpLocks/>
          </p:cNvCxnSpPr>
          <p:nvPr/>
        </p:nvCxnSpPr>
        <p:spPr bwMode="gray">
          <a:xfrm>
            <a:off x="680728"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AC9E886-BD82-4757-912B-F7589A22164F}"/>
              </a:ext>
            </a:extLst>
          </p:cNvPr>
          <p:cNvSpPr>
            <a:spLocks noGrp="1"/>
          </p:cNvSpPr>
          <p:nvPr>
            <p:ph idx="1"/>
          </p:nvPr>
        </p:nvSpPr>
        <p:spPr bwMode="gray"/>
        <p:txBody>
          <a:bodyPr/>
          <a:lstStyle/>
          <a:p>
            <a:r>
              <a:rPr lang="en-ZA" dirty="0"/>
              <a:t>Subject and Research Setting, Data Collection and Data Analysis</a:t>
            </a:r>
          </a:p>
        </p:txBody>
      </p:sp>
      <p:sp>
        <p:nvSpPr>
          <p:cNvPr id="16" name="Rectangle 15" title="Icon Background">
            <a:extLst>
              <a:ext uri="{FF2B5EF4-FFF2-40B4-BE49-F238E27FC236}">
                <a16:creationId xmlns:a16="http://schemas.microsoft.com/office/drawing/2014/main" id="{05860339-31F7-4884-957E-5C40F818EBB8}"/>
              </a:ext>
            </a:extLst>
          </p:cNvPr>
          <p:cNvSpPr/>
          <p:nvPr/>
        </p:nvSpPr>
        <p:spPr>
          <a:xfrm>
            <a:off x="7421366" y="1108725"/>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4" name="Graphic 33" descr="Bullseye" title="Placeholder Icon">
            <a:extLst>
              <a:ext uri="{FF2B5EF4-FFF2-40B4-BE49-F238E27FC236}">
                <a16:creationId xmlns:a16="http://schemas.microsoft.com/office/drawing/2014/main" id="{01B04A53-CFF0-41E3-A36F-790D2F6B635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721177" y="1408536"/>
            <a:ext cx="514800" cy="514800"/>
          </a:xfrm>
          <a:prstGeom prst="rect">
            <a:avLst/>
          </a:prstGeom>
        </p:spPr>
      </p:pic>
      <p:sp>
        <p:nvSpPr>
          <p:cNvPr id="10" name="Text Placeholder 9">
            <a:extLst>
              <a:ext uri="{FF2B5EF4-FFF2-40B4-BE49-F238E27FC236}">
                <a16:creationId xmlns:a16="http://schemas.microsoft.com/office/drawing/2014/main" id="{77D79B0F-EFCB-42B1-AEAE-0FE4763D4456}"/>
              </a:ext>
            </a:extLst>
          </p:cNvPr>
          <p:cNvSpPr>
            <a:spLocks noGrp="1"/>
          </p:cNvSpPr>
          <p:nvPr>
            <p:ph type="body" sz="quarter" idx="17"/>
          </p:nvPr>
        </p:nvSpPr>
        <p:spPr>
          <a:xfrm>
            <a:off x="7078577" y="2360347"/>
            <a:ext cx="1800000" cy="360000"/>
          </a:xfrm>
        </p:spPr>
        <p:txBody>
          <a:bodyPr/>
          <a:lstStyle/>
          <a:p>
            <a:r>
              <a:rPr lang="en-ZA" dirty="0">
                <a:solidFill>
                  <a:schemeClr val="tx1">
                    <a:lumMod val="75000"/>
                    <a:lumOff val="25000"/>
                  </a:schemeClr>
                </a:solidFill>
              </a:rPr>
              <a:t>Method</a:t>
            </a:r>
          </a:p>
        </p:txBody>
      </p:sp>
      <p:cxnSp>
        <p:nvCxnSpPr>
          <p:cNvPr id="18" name="Straight Connector 17" title="Divider Line">
            <a:extLst>
              <a:ext uri="{FF2B5EF4-FFF2-40B4-BE49-F238E27FC236}">
                <a16:creationId xmlns:a16="http://schemas.microsoft.com/office/drawing/2014/main" id="{45C26E9A-3991-49A2-8D63-94C577E8A0AC}"/>
              </a:ext>
            </a:extLst>
          </p:cNvPr>
          <p:cNvCxnSpPr>
            <a:cxnSpLocks/>
          </p:cNvCxnSpPr>
          <p:nvPr/>
        </p:nvCxnSpPr>
        <p:spPr>
          <a:xfrm>
            <a:off x="7204577" y="2857547"/>
            <a:ext cx="1548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1D0238C6-EDC9-431C-B062-27BAF34CDE16}"/>
              </a:ext>
            </a:extLst>
          </p:cNvPr>
          <p:cNvSpPr>
            <a:spLocks noGrp="1"/>
          </p:cNvSpPr>
          <p:nvPr>
            <p:ph type="body" sz="quarter" idx="18"/>
          </p:nvPr>
        </p:nvSpPr>
        <p:spPr>
          <a:xfrm>
            <a:off x="7078577" y="2994747"/>
            <a:ext cx="1800000" cy="720000"/>
          </a:xfrm>
        </p:spPr>
        <p:txBody>
          <a:bodyPr/>
          <a:lstStyle/>
          <a:p>
            <a:r>
              <a:rPr lang="en-US" dirty="0">
                <a:solidFill>
                  <a:schemeClr val="tx1">
                    <a:lumMod val="75000"/>
                    <a:lumOff val="25000"/>
                  </a:schemeClr>
                </a:solidFill>
              </a:rPr>
              <a:t>Qualitative Classroom Action Research</a:t>
            </a:r>
            <a:endParaRPr lang="en-ZA" dirty="0">
              <a:solidFill>
                <a:schemeClr val="tx1">
                  <a:lumMod val="75000"/>
                  <a:lumOff val="25000"/>
                </a:schemeClr>
              </a:solidFill>
            </a:endParaRPr>
          </a:p>
        </p:txBody>
      </p:sp>
      <p:sp>
        <p:nvSpPr>
          <p:cNvPr id="15" name="Rectangle 14" title="Icon Background">
            <a:extLst>
              <a:ext uri="{FF2B5EF4-FFF2-40B4-BE49-F238E27FC236}">
                <a16:creationId xmlns:a16="http://schemas.microsoft.com/office/drawing/2014/main" id="{056960D0-0A22-4E28-82F3-B9AA805E96A4}"/>
              </a:ext>
            </a:extLst>
          </p:cNvPr>
          <p:cNvSpPr/>
          <p:nvPr/>
        </p:nvSpPr>
        <p:spPr>
          <a:xfrm>
            <a:off x="9745466" y="1108725"/>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2" name="Graphic 31" descr="Lecturer" title="Placeholder Icon">
            <a:extLst>
              <a:ext uri="{FF2B5EF4-FFF2-40B4-BE49-F238E27FC236}">
                <a16:creationId xmlns:a16="http://schemas.microsoft.com/office/drawing/2014/main" id="{A67046E4-7EA7-414C-8B67-BE9C73705C8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45277" y="1408536"/>
            <a:ext cx="514800" cy="514800"/>
          </a:xfrm>
          <a:prstGeom prst="rect">
            <a:avLst/>
          </a:prstGeom>
        </p:spPr>
      </p:pic>
      <p:sp>
        <p:nvSpPr>
          <p:cNvPr id="4" name="Text Placeholder 3">
            <a:extLst>
              <a:ext uri="{FF2B5EF4-FFF2-40B4-BE49-F238E27FC236}">
                <a16:creationId xmlns:a16="http://schemas.microsoft.com/office/drawing/2014/main" id="{27325661-92B1-4FD6-80E6-C1A1C5F5B8BA}"/>
              </a:ext>
            </a:extLst>
          </p:cNvPr>
          <p:cNvSpPr>
            <a:spLocks noGrp="1"/>
          </p:cNvSpPr>
          <p:nvPr>
            <p:ph type="body" sz="quarter" idx="19"/>
          </p:nvPr>
        </p:nvSpPr>
        <p:spPr>
          <a:xfrm>
            <a:off x="9402677" y="2360347"/>
            <a:ext cx="1800000" cy="360000"/>
          </a:xfrm>
        </p:spPr>
        <p:txBody>
          <a:bodyPr/>
          <a:lstStyle/>
          <a:p>
            <a:r>
              <a:rPr lang="en-ZA" sz="1600" dirty="0">
                <a:solidFill>
                  <a:schemeClr val="tx1">
                    <a:lumMod val="75000"/>
                    <a:lumOff val="25000"/>
                  </a:schemeClr>
                </a:solidFill>
              </a:rPr>
              <a:t>Subject and Setting</a:t>
            </a:r>
          </a:p>
        </p:txBody>
      </p:sp>
      <p:cxnSp>
        <p:nvCxnSpPr>
          <p:cNvPr id="19" name="Straight Connector 18" title="Divider Line">
            <a:extLst>
              <a:ext uri="{FF2B5EF4-FFF2-40B4-BE49-F238E27FC236}">
                <a16:creationId xmlns:a16="http://schemas.microsoft.com/office/drawing/2014/main" id="{4EAA895A-8A04-4C68-83A5-3E4F5209FB7E}"/>
              </a:ext>
            </a:extLst>
          </p:cNvPr>
          <p:cNvCxnSpPr>
            <a:cxnSpLocks/>
          </p:cNvCxnSpPr>
          <p:nvPr/>
        </p:nvCxnSpPr>
        <p:spPr>
          <a:xfrm>
            <a:off x="9528677" y="2857547"/>
            <a:ext cx="1548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C32C294C-1590-42EF-AA55-43D984432B57}"/>
              </a:ext>
            </a:extLst>
          </p:cNvPr>
          <p:cNvSpPr>
            <a:spLocks noGrp="1"/>
          </p:cNvSpPr>
          <p:nvPr>
            <p:ph type="body" sz="quarter" idx="20"/>
          </p:nvPr>
        </p:nvSpPr>
        <p:spPr>
          <a:xfrm>
            <a:off x="9402677" y="2994747"/>
            <a:ext cx="1800000" cy="720000"/>
          </a:xfrm>
        </p:spPr>
        <p:txBody>
          <a:bodyPr/>
          <a:lstStyle/>
          <a:p>
            <a:r>
              <a:rPr lang="en-US" dirty="0"/>
              <a:t>ESL Class Lower Secondary Level (Year 6 to 8)</a:t>
            </a:r>
            <a:endParaRPr lang="en-ZA" dirty="0">
              <a:solidFill>
                <a:schemeClr val="tx1">
                  <a:lumMod val="75000"/>
                  <a:lumOff val="25000"/>
                </a:schemeClr>
              </a:solidFill>
            </a:endParaRPr>
          </a:p>
        </p:txBody>
      </p:sp>
      <p:sp>
        <p:nvSpPr>
          <p:cNvPr id="17" name="Rectangle 16" title="Icon Background">
            <a:extLst>
              <a:ext uri="{FF2B5EF4-FFF2-40B4-BE49-F238E27FC236}">
                <a16:creationId xmlns:a16="http://schemas.microsoft.com/office/drawing/2014/main" id="{7AEBBE7F-98BB-4059-8F15-7198C7DAC337}"/>
              </a:ext>
            </a:extLst>
          </p:cNvPr>
          <p:cNvSpPr/>
          <p:nvPr/>
        </p:nvSpPr>
        <p:spPr>
          <a:xfrm>
            <a:off x="7421366" y="3759341"/>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1" name="Graphic 20" descr="Network" title="Placeholder Icon">
            <a:extLst>
              <a:ext uri="{FF2B5EF4-FFF2-40B4-BE49-F238E27FC236}">
                <a16:creationId xmlns:a16="http://schemas.microsoft.com/office/drawing/2014/main" id="{E34FD3C6-9F01-4A17-AD96-054AF500405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721177" y="4059152"/>
            <a:ext cx="514800" cy="514800"/>
          </a:xfrm>
          <a:prstGeom prst="rect">
            <a:avLst/>
          </a:prstGeom>
        </p:spPr>
      </p:pic>
      <p:sp>
        <p:nvSpPr>
          <p:cNvPr id="6" name="Text Placeholder 5">
            <a:extLst>
              <a:ext uri="{FF2B5EF4-FFF2-40B4-BE49-F238E27FC236}">
                <a16:creationId xmlns:a16="http://schemas.microsoft.com/office/drawing/2014/main" id="{0F0E443A-F987-4A67-86AD-557D61E47992}"/>
              </a:ext>
            </a:extLst>
          </p:cNvPr>
          <p:cNvSpPr>
            <a:spLocks noGrp="1"/>
          </p:cNvSpPr>
          <p:nvPr>
            <p:ph type="body" sz="quarter" idx="13"/>
          </p:nvPr>
        </p:nvSpPr>
        <p:spPr>
          <a:xfrm>
            <a:off x="7078577" y="5010963"/>
            <a:ext cx="1800000" cy="360000"/>
          </a:xfrm>
        </p:spPr>
        <p:txBody>
          <a:bodyPr/>
          <a:lstStyle/>
          <a:p>
            <a:r>
              <a:rPr lang="en-ZA" dirty="0">
                <a:solidFill>
                  <a:schemeClr val="tx1">
                    <a:lumMod val="75000"/>
                    <a:lumOff val="25000"/>
                  </a:schemeClr>
                </a:solidFill>
              </a:rPr>
              <a:t>Data Collection</a:t>
            </a:r>
          </a:p>
        </p:txBody>
      </p:sp>
      <p:cxnSp>
        <p:nvCxnSpPr>
          <p:cNvPr id="28" name="Straight Connector 27" title="Divider Line">
            <a:extLst>
              <a:ext uri="{FF2B5EF4-FFF2-40B4-BE49-F238E27FC236}">
                <a16:creationId xmlns:a16="http://schemas.microsoft.com/office/drawing/2014/main" id="{FDEE8591-D916-4064-8CD3-2AD3F759B9E2}"/>
              </a:ext>
            </a:extLst>
          </p:cNvPr>
          <p:cNvCxnSpPr>
            <a:cxnSpLocks/>
          </p:cNvCxnSpPr>
          <p:nvPr/>
        </p:nvCxnSpPr>
        <p:spPr>
          <a:xfrm>
            <a:off x="7204577" y="5508163"/>
            <a:ext cx="154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4535CB7-70A5-4E0C-835B-C50960E5BC69}"/>
              </a:ext>
            </a:extLst>
          </p:cNvPr>
          <p:cNvSpPr>
            <a:spLocks noGrp="1"/>
          </p:cNvSpPr>
          <p:nvPr>
            <p:ph type="body" sz="quarter" idx="14"/>
          </p:nvPr>
        </p:nvSpPr>
        <p:spPr/>
        <p:txBody>
          <a:bodyPr/>
          <a:lstStyle/>
          <a:p>
            <a:r>
              <a:rPr lang="en-US" dirty="0"/>
              <a:t>Students’ writing</a:t>
            </a:r>
            <a:r>
              <a:rPr lang="en-US" dirty="0">
                <a:solidFill>
                  <a:schemeClr val="tx1">
                    <a:lumMod val="75000"/>
                    <a:lumOff val="25000"/>
                  </a:schemeClr>
                </a:solidFill>
              </a:rPr>
              <a:t> </a:t>
            </a:r>
            <a:r>
              <a:rPr lang="en-US" dirty="0"/>
              <a:t>task record, real-time feedback and interview</a:t>
            </a:r>
            <a:endParaRPr lang="en-ZA" dirty="0">
              <a:solidFill>
                <a:schemeClr val="tx1">
                  <a:lumMod val="75000"/>
                  <a:lumOff val="25000"/>
                </a:schemeClr>
              </a:solidFill>
            </a:endParaRPr>
          </a:p>
        </p:txBody>
      </p:sp>
      <p:sp>
        <p:nvSpPr>
          <p:cNvPr id="26" name="Rectangle 25" title="Icon Background">
            <a:extLst>
              <a:ext uri="{FF2B5EF4-FFF2-40B4-BE49-F238E27FC236}">
                <a16:creationId xmlns:a16="http://schemas.microsoft.com/office/drawing/2014/main" id="{A892DD94-78B8-4911-A32B-3B174E2921B2}"/>
              </a:ext>
            </a:extLst>
          </p:cNvPr>
          <p:cNvSpPr/>
          <p:nvPr/>
        </p:nvSpPr>
        <p:spPr>
          <a:xfrm>
            <a:off x="9723042" y="3759341"/>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0" name="Graphic 29" descr="Megaphone" title="Placeholder Icon">
            <a:extLst>
              <a:ext uri="{FF2B5EF4-FFF2-40B4-BE49-F238E27FC236}">
                <a16:creationId xmlns:a16="http://schemas.microsoft.com/office/drawing/2014/main" id="{72D31FC8-7143-4EC0-8D99-6AE8BC0B8DF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022853" y="4059152"/>
            <a:ext cx="514800" cy="514800"/>
          </a:xfrm>
          <a:prstGeom prst="rect">
            <a:avLst/>
          </a:prstGeom>
        </p:spPr>
      </p:pic>
      <p:sp>
        <p:nvSpPr>
          <p:cNvPr id="8" name="Text Placeholder 7">
            <a:extLst>
              <a:ext uri="{FF2B5EF4-FFF2-40B4-BE49-F238E27FC236}">
                <a16:creationId xmlns:a16="http://schemas.microsoft.com/office/drawing/2014/main" id="{FA562AA1-9ED1-4AA1-8F21-A53B5A69CB06}"/>
              </a:ext>
            </a:extLst>
          </p:cNvPr>
          <p:cNvSpPr>
            <a:spLocks noGrp="1"/>
          </p:cNvSpPr>
          <p:nvPr>
            <p:ph type="body" sz="quarter" idx="15"/>
          </p:nvPr>
        </p:nvSpPr>
        <p:spPr>
          <a:xfrm>
            <a:off x="9402677" y="5010963"/>
            <a:ext cx="1800000" cy="360000"/>
          </a:xfrm>
        </p:spPr>
        <p:txBody>
          <a:bodyPr/>
          <a:lstStyle/>
          <a:p>
            <a:r>
              <a:rPr lang="en-ZA" dirty="0">
                <a:solidFill>
                  <a:schemeClr val="tx1">
                    <a:lumMod val="75000"/>
                    <a:lumOff val="25000"/>
                  </a:schemeClr>
                </a:solidFill>
              </a:rPr>
              <a:t>Data Analysis</a:t>
            </a:r>
          </a:p>
        </p:txBody>
      </p:sp>
      <p:cxnSp>
        <p:nvCxnSpPr>
          <p:cNvPr id="20" name="Straight Connector 19" title="Divider Line">
            <a:extLst>
              <a:ext uri="{FF2B5EF4-FFF2-40B4-BE49-F238E27FC236}">
                <a16:creationId xmlns:a16="http://schemas.microsoft.com/office/drawing/2014/main" id="{59D2C94E-1924-4389-B84A-2828D610B220}"/>
              </a:ext>
            </a:extLst>
          </p:cNvPr>
          <p:cNvCxnSpPr>
            <a:cxnSpLocks/>
          </p:cNvCxnSpPr>
          <p:nvPr/>
        </p:nvCxnSpPr>
        <p:spPr>
          <a:xfrm>
            <a:off x="9528677" y="5508163"/>
            <a:ext cx="1548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9E0145E-8E4E-439B-A78F-92EC279B320C}"/>
              </a:ext>
            </a:extLst>
          </p:cNvPr>
          <p:cNvSpPr>
            <a:spLocks noGrp="1"/>
          </p:cNvSpPr>
          <p:nvPr>
            <p:ph type="body" sz="quarter" idx="16"/>
          </p:nvPr>
        </p:nvSpPr>
        <p:spPr/>
        <p:txBody>
          <a:bodyPr/>
          <a:lstStyle/>
          <a:p>
            <a:r>
              <a:rPr lang="en-US" dirty="0"/>
              <a:t>Through theory-based analysis </a:t>
            </a:r>
            <a:endParaRPr lang="en-ZA" dirty="0">
              <a:solidFill>
                <a:schemeClr val="tx1">
                  <a:lumMod val="75000"/>
                  <a:lumOff val="25000"/>
                </a:schemeClr>
              </a:solidFill>
            </a:endParaRPr>
          </a:p>
        </p:txBody>
      </p:sp>
      <p:sp>
        <p:nvSpPr>
          <p:cNvPr id="3" name="Slide Number Placeholder 2">
            <a:extLst>
              <a:ext uri="{FF2B5EF4-FFF2-40B4-BE49-F238E27FC236}">
                <a16:creationId xmlns:a16="http://schemas.microsoft.com/office/drawing/2014/main" id="{8234C221-D094-445D-A8B7-0030E816562D}"/>
              </a:ext>
            </a:extLst>
          </p:cNvPr>
          <p:cNvSpPr>
            <a:spLocks noGrp="1"/>
          </p:cNvSpPr>
          <p:nvPr>
            <p:ph type="sldNum" sz="quarter" idx="11"/>
          </p:nvPr>
        </p:nvSpPr>
        <p:spPr/>
        <p:txBody>
          <a:bodyPr/>
          <a:lstStyle/>
          <a:p>
            <a:fld id="{4B73C415-D670-4716-A5EC-CC4D52CA2BAC}" type="slidenum">
              <a:rPr lang="en-ZA" smtClean="0"/>
              <a:pPr/>
              <a:t>5</a:t>
            </a:fld>
            <a:endParaRPr lang="en-ZA" dirty="0"/>
          </a:p>
        </p:txBody>
      </p:sp>
      <p:pic>
        <p:nvPicPr>
          <p:cNvPr id="25" name="Picture Placeholder 24" descr="A screenshot of a computer&#10;&#10;Description generated with high confidence">
            <a:extLst>
              <a:ext uri="{FF2B5EF4-FFF2-40B4-BE49-F238E27FC236}">
                <a16:creationId xmlns:a16="http://schemas.microsoft.com/office/drawing/2014/main" id="{DC883B32-E7DF-4412-85AF-76BEC6AA689F}"/>
              </a:ext>
            </a:extLst>
          </p:cNvPr>
          <p:cNvPicPr>
            <a:picLocks noGrp="1" noChangeAspect="1"/>
          </p:cNvPicPr>
          <p:nvPr>
            <p:ph type="pic" sz="quarter" idx="12"/>
          </p:nvPr>
        </p:nvPicPr>
        <p:blipFill>
          <a:blip r:embed="rId10">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val="0"/>
              </a:ext>
            </a:extLst>
          </a:blip>
          <a:srcRect l="13173" r="13173"/>
          <a:stretch>
            <a:fillRect/>
          </a:stretch>
        </p:blipFill>
        <p:spPr/>
      </p:pic>
    </p:spTree>
    <p:extLst>
      <p:ext uri="{BB962C8B-B14F-4D97-AF65-F5344CB8AC3E}">
        <p14:creationId xmlns:p14="http://schemas.microsoft.com/office/powerpoint/2010/main" val="5909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500"/>
                                        <p:tgtEl>
                                          <p:spTgt spid="10">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fade">
                                      <p:cBhvr>
                                        <p:cTn id="30" dur="500"/>
                                        <p:tgtEl>
                                          <p:spTgt spid="1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500"/>
                                        <p:tgtEl>
                                          <p:spTgt spid="6">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animEffect transition="in" filter="fade">
                                      <p:cBhvr>
                                        <p:cTn id="44" dur="500"/>
                                        <p:tgtEl>
                                          <p:spTgt spid="7">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fade">
                                      <p:cBhvr>
                                        <p:cTn id="55" dur="500"/>
                                        <p:tgtEl>
                                          <p:spTgt spid="8">
                                            <p:txEl>
                                              <p:pRg st="0" end="0"/>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
                                            <p:txEl>
                                              <p:pRg st="0" end="0"/>
                                            </p:txEl>
                                          </p:spTgt>
                                        </p:tgtEl>
                                        <p:attrNameLst>
                                          <p:attrName>style.visibility</p:attrName>
                                        </p:attrNameLst>
                                      </p:cBhvr>
                                      <p:to>
                                        <p:strVal val="visible"/>
                                      </p:to>
                                    </p:set>
                                    <p:animEffect transition="in" filter="fade">
                                      <p:cBhvr>
                                        <p:cTn id="5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build="p"/>
      <p:bldP spid="11" grpId="0" build="p"/>
      <p:bldP spid="15" grpId="0" animBg="1"/>
      <p:bldP spid="4" grpId="0" build="p"/>
      <p:bldP spid="13" grpId="0" build="p"/>
      <p:bldP spid="17" grpId="0" animBg="1"/>
      <p:bldP spid="6" grpId="0" build="p"/>
      <p:bldP spid="7" grpId="0" build="p"/>
      <p:bldP spid="26" grpId="0" animBg="1"/>
      <p:bldP spid="8" grpId="0" build="p"/>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2D21A2F-AB98-40D1-B53A-4C2727F606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kern="1200">
                <a:solidFill>
                  <a:srgbClr val="FFFFFF"/>
                </a:solidFill>
                <a:latin typeface="+mj-lt"/>
                <a:ea typeface="+mj-ea"/>
                <a:cs typeface="+mj-cs"/>
              </a:rPr>
              <a:t>Research Outline and Timeline </a:t>
            </a:r>
          </a:p>
        </p:txBody>
      </p:sp>
      <p:pic>
        <p:nvPicPr>
          <p:cNvPr id="31" name="Picture 15">
            <a:extLst>
              <a:ext uri="{FF2B5EF4-FFF2-40B4-BE49-F238E27FC236}">
                <a16:creationId xmlns:a16="http://schemas.microsoft.com/office/drawing/2014/main" id="{40DBBABB-C53C-4BA9-B173-8E0FA17829C3}"/>
              </a:ext>
            </a:extLst>
          </p:cNvPr>
          <p:cNvPicPr>
            <a:picLocks noGrp="1" noChangeAspect="1"/>
          </p:cNvPicPr>
          <p:nvPr>
            <p:ph idx="1"/>
          </p:nvPr>
        </p:nvPicPr>
        <p:blipFill>
          <a:blip r:embed="rId2"/>
          <a:stretch>
            <a:fillRect/>
          </a:stretch>
        </p:blipFill>
        <p:spPr>
          <a:xfrm>
            <a:off x="5279965" y="1171980"/>
            <a:ext cx="7373206" cy="4514039"/>
          </a:xfrm>
          <a:prstGeom prst="rect">
            <a:avLst/>
          </a:prstGeom>
        </p:spPr>
      </p:pic>
      <p:sp>
        <p:nvSpPr>
          <p:cNvPr id="3" name="Slide Number Placeholder 2">
            <a:extLst>
              <a:ext uri="{FF2B5EF4-FFF2-40B4-BE49-F238E27FC236}">
                <a16:creationId xmlns:a16="http://schemas.microsoft.com/office/drawing/2014/main" id="{2AB69E17-81AD-40E8-96AD-4DE9287EEC11}"/>
              </a:ext>
            </a:extLst>
          </p:cNvPr>
          <p:cNvSpPr>
            <a:spLocks noGrp="1"/>
          </p:cNvSpPr>
          <p:nvPr>
            <p:ph type="sldNum" sz="quarter" idx="11"/>
          </p:nvPr>
        </p:nvSpPr>
        <p:spPr>
          <a:xfrm>
            <a:off x="11034184" y="6356350"/>
            <a:ext cx="514349" cy="365125"/>
          </a:xfrm>
        </p:spPr>
        <p:txBody>
          <a:bodyPr vert="horz" lIns="91440" tIns="45720" rIns="91440" bIns="45720" rtlCol="0" anchor="ctr">
            <a:normAutofit/>
          </a:bodyPr>
          <a:lstStyle/>
          <a:p>
            <a:pPr algn="r">
              <a:spcAft>
                <a:spcPts val="600"/>
              </a:spcAft>
            </a:pPr>
            <a:fld id="{4B73C415-D670-4716-A5EC-CC4D52CA2BAC}" type="slidenum">
              <a:rPr lang="en-US">
                <a:solidFill>
                  <a:schemeClr val="tx1">
                    <a:alpha val="80000"/>
                  </a:schemeClr>
                </a:solidFill>
              </a:rPr>
              <a:pPr algn="r">
                <a:spcAft>
                  <a:spcPts val="600"/>
                </a:spcAft>
              </a:pPr>
              <a:t>6</a:t>
            </a:fld>
            <a:endParaRPr lang="en-US">
              <a:solidFill>
                <a:schemeClr val="tx1">
                  <a:alpha val="80000"/>
                </a:schemeClr>
              </a:solidFill>
            </a:endParaRPr>
          </a:p>
        </p:txBody>
      </p:sp>
    </p:spTree>
    <p:extLst>
      <p:ext uri="{BB962C8B-B14F-4D97-AF65-F5344CB8AC3E}">
        <p14:creationId xmlns:p14="http://schemas.microsoft.com/office/powerpoint/2010/main" val="115600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9F897A2-6F63-4B43-8ED3-BC59463D89C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a:solidFill>
                  <a:srgbClr val="FFFFFF"/>
                </a:solidFill>
                <a:latin typeface="+mj-lt"/>
                <a:ea typeface="+mj-ea"/>
                <a:cs typeface="+mj-cs"/>
              </a:rPr>
              <a:t>Participants’ Information</a:t>
            </a:r>
          </a:p>
        </p:txBody>
      </p:sp>
      <p:sp>
        <p:nvSpPr>
          <p:cNvPr id="3" name="Slide Number Placeholder 2">
            <a:extLst>
              <a:ext uri="{FF2B5EF4-FFF2-40B4-BE49-F238E27FC236}">
                <a16:creationId xmlns:a16="http://schemas.microsoft.com/office/drawing/2014/main" id="{D82D9B46-B955-4382-9E54-A00093F835FE}"/>
              </a:ext>
            </a:extLst>
          </p:cNvPr>
          <p:cNvSpPr>
            <a:spLocks noGrp="1"/>
          </p:cNvSpPr>
          <p:nvPr>
            <p:ph type="sldNum" sz="quarter" idx="11"/>
          </p:nvPr>
        </p:nvSpPr>
        <p:spPr>
          <a:xfrm>
            <a:off x="11034184" y="6356350"/>
            <a:ext cx="514349" cy="365125"/>
          </a:xfrm>
        </p:spPr>
        <p:txBody>
          <a:bodyPr vert="horz" lIns="91440" tIns="45720" rIns="91440" bIns="45720" rtlCol="0" anchor="ctr">
            <a:normAutofit/>
          </a:bodyPr>
          <a:lstStyle/>
          <a:p>
            <a:pPr algn="r">
              <a:spcAft>
                <a:spcPts val="600"/>
              </a:spcAft>
            </a:pPr>
            <a:fld id="{4B73C415-D670-4716-A5EC-CC4D52CA2BAC}" type="slidenum">
              <a:rPr lang="en-US" smtClean="0">
                <a:solidFill>
                  <a:schemeClr val="tx1">
                    <a:alpha val="80000"/>
                  </a:schemeClr>
                </a:solidFill>
              </a:rPr>
              <a:pPr algn="r">
                <a:spcAft>
                  <a:spcPts val="600"/>
                </a:spcAft>
              </a:pPr>
              <a:t>7</a:t>
            </a:fld>
            <a:endParaRPr lang="en-US">
              <a:solidFill>
                <a:schemeClr val="tx1">
                  <a:alpha val="80000"/>
                </a:schemeClr>
              </a:solidFill>
            </a:endParaRPr>
          </a:p>
        </p:txBody>
      </p:sp>
      <p:sp>
        <p:nvSpPr>
          <p:cNvPr id="16" name="Content Placeholder 15">
            <a:extLst>
              <a:ext uri="{FF2B5EF4-FFF2-40B4-BE49-F238E27FC236}">
                <a16:creationId xmlns:a16="http://schemas.microsoft.com/office/drawing/2014/main" id="{5063F799-0D25-4056-B93C-8152A9B01E86}"/>
              </a:ext>
            </a:extLst>
          </p:cNvPr>
          <p:cNvSpPr>
            <a:spLocks noGrp="1"/>
          </p:cNvSpPr>
          <p:nvPr>
            <p:ph idx="1"/>
          </p:nvPr>
        </p:nvSpPr>
        <p:spPr/>
        <p:txBody>
          <a:bodyPr/>
          <a:lstStyle/>
          <a:p>
            <a:endParaRPr lang="id-ID"/>
          </a:p>
        </p:txBody>
      </p:sp>
      <p:pic>
        <p:nvPicPr>
          <p:cNvPr id="18" name="Picture 17">
            <a:extLst>
              <a:ext uri="{FF2B5EF4-FFF2-40B4-BE49-F238E27FC236}">
                <a16:creationId xmlns:a16="http://schemas.microsoft.com/office/drawing/2014/main" id="{3F5BD9F4-025B-4F64-B028-A00292CDD2A0}"/>
              </a:ext>
            </a:extLst>
          </p:cNvPr>
          <p:cNvPicPr>
            <a:picLocks noChangeAspect="1"/>
          </p:cNvPicPr>
          <p:nvPr/>
        </p:nvPicPr>
        <p:blipFill>
          <a:blip r:embed="rId2"/>
          <a:stretch>
            <a:fillRect/>
          </a:stretch>
        </p:blipFill>
        <p:spPr>
          <a:xfrm>
            <a:off x="6096001" y="626780"/>
            <a:ext cx="5594252" cy="5468008"/>
          </a:xfrm>
          <a:prstGeom prst="rect">
            <a:avLst/>
          </a:prstGeom>
        </p:spPr>
      </p:pic>
    </p:spTree>
    <p:extLst>
      <p:ext uri="{BB962C8B-B14F-4D97-AF65-F5344CB8AC3E}">
        <p14:creationId xmlns:p14="http://schemas.microsoft.com/office/powerpoint/2010/main" val="387007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Placeholder 12" descr="A person standing on a sidewalk looking at his phone">
            <a:extLst>
              <a:ext uri="{FF2B5EF4-FFF2-40B4-BE49-F238E27FC236}">
                <a16:creationId xmlns:a16="http://schemas.microsoft.com/office/drawing/2014/main" id="{5AC4910C-C9A9-41E9-9252-939FB7AA008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0" name="Rectangle 29" descr="Light semi-transparent background" title="Light semi-transparent background">
            <a:extLst>
              <a:ext uri="{FF2B5EF4-FFF2-40B4-BE49-F238E27FC236}">
                <a16:creationId xmlns:a16="http://schemas.microsoft.com/office/drawing/2014/main" id="{2AFED906-603E-4575-A8EB-18849F6201A6}"/>
              </a:ext>
            </a:extLst>
          </p:cNvPr>
          <p:cNvSpPr/>
          <p:nvPr/>
        </p:nvSpPr>
        <p:spPr>
          <a:xfrm>
            <a:off x="0" y="1"/>
            <a:ext cx="432001" cy="636536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8468F2B1-EF8F-4772-ADA1-4195B20EBA74}"/>
              </a:ext>
            </a:extLst>
          </p:cNvPr>
          <p:cNvSpPr>
            <a:spLocks noGrp="1"/>
          </p:cNvSpPr>
          <p:nvPr>
            <p:ph type="ctrTitle"/>
          </p:nvPr>
        </p:nvSpPr>
        <p:spPr bwMode="gray"/>
        <p:txBody>
          <a:bodyPr/>
          <a:lstStyle/>
          <a:p>
            <a:r>
              <a:rPr lang="en-ZA" dirty="0"/>
              <a:t>Finding and Discussion</a:t>
            </a:r>
          </a:p>
        </p:txBody>
      </p:sp>
      <p:cxnSp>
        <p:nvCxnSpPr>
          <p:cNvPr id="15" name="Straight Connector 14" title="Divider Line">
            <a:extLst>
              <a:ext uri="{FF2B5EF4-FFF2-40B4-BE49-F238E27FC236}">
                <a16:creationId xmlns:a16="http://schemas.microsoft.com/office/drawing/2014/main" id="{642D433C-2521-498F-AEB8-751A77CDE32F}"/>
              </a:ext>
            </a:extLst>
          </p:cNvPr>
          <p:cNvCxnSpPr>
            <a:cxnSpLocks/>
          </p:cNvCxnSpPr>
          <p:nvPr/>
        </p:nvCxnSpPr>
        <p:spPr bwMode="gray">
          <a:xfrm>
            <a:off x="680728" y="4876800"/>
            <a:ext cx="5187750"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565124A8-7554-4DB8-896F-F9946B9CF1F9}"/>
              </a:ext>
            </a:extLst>
          </p:cNvPr>
          <p:cNvSpPr>
            <a:spLocks noGrp="1"/>
          </p:cNvSpPr>
          <p:nvPr>
            <p:ph type="subTitle" idx="1"/>
          </p:nvPr>
        </p:nvSpPr>
        <p:spPr bwMode="gray"/>
        <p:txBody>
          <a:bodyPr/>
          <a:lstStyle/>
          <a:p>
            <a:r>
              <a:rPr lang="en-US" sz="1800" dirty="0"/>
              <a:t>This finding was focused on discussing the phenomenon on students with ASD, students without ASD that showed significant progress and students without ASD that showed less significant progress in writing task throughout the semester</a:t>
            </a:r>
            <a:endParaRPr lang="en-ZA" sz="1800" dirty="0"/>
          </a:p>
        </p:txBody>
      </p:sp>
      <p:grpSp>
        <p:nvGrpSpPr>
          <p:cNvPr id="21" name="Group 20" title="Placeholder Logo">
            <a:extLst>
              <a:ext uri="{FF2B5EF4-FFF2-40B4-BE49-F238E27FC236}">
                <a16:creationId xmlns:a16="http://schemas.microsoft.com/office/drawing/2014/main" id="{B6C6CF9E-253E-4427-A32A-5C2467E9C3E7}"/>
              </a:ext>
            </a:extLst>
          </p:cNvPr>
          <p:cNvGrpSpPr/>
          <p:nvPr/>
        </p:nvGrpSpPr>
        <p:grpSpPr>
          <a:xfrm>
            <a:off x="10474628" y="262234"/>
            <a:ext cx="1404722" cy="299741"/>
            <a:chOff x="6510608" y="1858229"/>
            <a:chExt cx="2159571" cy="460812"/>
          </a:xfrm>
          <a:gradFill>
            <a:gsLst>
              <a:gs pos="0">
                <a:schemeClr val="accent1"/>
              </a:gs>
              <a:gs pos="51300">
                <a:schemeClr val="accent2"/>
              </a:gs>
              <a:gs pos="100000">
                <a:schemeClr val="accent3"/>
              </a:gs>
            </a:gsLst>
            <a:lin ang="0" scaled="0"/>
          </a:gradFill>
        </p:grpSpPr>
        <p:sp>
          <p:nvSpPr>
            <p:cNvPr id="22" name="Freeform: Shape 21">
              <a:extLst>
                <a:ext uri="{FF2B5EF4-FFF2-40B4-BE49-F238E27FC236}">
                  <a16:creationId xmlns:a16="http://schemas.microsoft.com/office/drawing/2014/main" id="{56EFE9CD-48EA-4600-88AA-120E29187B70}"/>
                </a:ext>
              </a:extLst>
            </p:cNvPr>
            <p:cNvSpPr/>
            <p:nvPr/>
          </p:nvSpPr>
          <p:spPr>
            <a:xfrm>
              <a:off x="6510608" y="1858229"/>
              <a:ext cx="351467" cy="351467"/>
            </a:xfrm>
            <a:custGeom>
              <a:avLst/>
              <a:gdLst>
                <a:gd name="connsiteX0" fmla="*/ 154255 w 351467"/>
                <a:gd name="connsiteY0" fmla="*/ 228454 h 351467"/>
                <a:gd name="connsiteX1" fmla="*/ 29289 w 351467"/>
                <a:gd name="connsiteY1" fmla="*/ 29289 h 351467"/>
                <a:gd name="connsiteX2" fmla="*/ 115203 w 351467"/>
                <a:gd name="connsiteY2" fmla="*/ 29289 h 351467"/>
                <a:gd name="connsiteX3" fmla="*/ 193307 w 351467"/>
                <a:gd name="connsiteY3" fmla="*/ 162065 h 351467"/>
                <a:gd name="connsiteX4" fmla="*/ 271411 w 351467"/>
                <a:gd name="connsiteY4" fmla="*/ 29289 h 351467"/>
                <a:gd name="connsiteX5" fmla="*/ 353420 w 351467"/>
                <a:gd name="connsiteY5" fmla="*/ 29289 h 351467"/>
                <a:gd name="connsiteX6" fmla="*/ 228454 w 351467"/>
                <a:gd name="connsiteY6" fmla="*/ 224548 h 351467"/>
                <a:gd name="connsiteX7" fmla="*/ 228454 w 351467"/>
                <a:gd name="connsiteY7" fmla="*/ 353420 h 351467"/>
                <a:gd name="connsiteX8" fmla="*/ 154255 w 351467"/>
                <a:gd name="connsiteY8" fmla="*/ 353420 h 351467"/>
                <a:gd name="connsiteX9" fmla="*/ 154255 w 351467"/>
                <a:gd name="connsiteY9" fmla="*/ 228454 h 35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467" h="351467">
                  <a:moveTo>
                    <a:pt x="154255" y="228454"/>
                  </a:moveTo>
                  <a:lnTo>
                    <a:pt x="29289" y="29289"/>
                  </a:lnTo>
                  <a:lnTo>
                    <a:pt x="115203" y="29289"/>
                  </a:lnTo>
                  <a:lnTo>
                    <a:pt x="193307" y="162065"/>
                  </a:lnTo>
                  <a:lnTo>
                    <a:pt x="271411" y="29289"/>
                  </a:lnTo>
                  <a:lnTo>
                    <a:pt x="353420" y="29289"/>
                  </a:lnTo>
                  <a:lnTo>
                    <a:pt x="228454" y="224548"/>
                  </a:lnTo>
                  <a:lnTo>
                    <a:pt x="228454" y="353420"/>
                  </a:lnTo>
                  <a:lnTo>
                    <a:pt x="154255" y="353420"/>
                  </a:lnTo>
                  <a:lnTo>
                    <a:pt x="154255" y="228454"/>
                  </a:lnTo>
                  <a:close/>
                </a:path>
              </a:pathLst>
            </a:custGeom>
            <a:grpFill/>
            <a:ln w="9525" cap="flat">
              <a:noFill/>
              <a:prstDash val="solid"/>
              <a:miter/>
            </a:ln>
          </p:spPr>
          <p:txBody>
            <a:bodyPr rtlCol="0" anchor="ctr"/>
            <a:lstStyle/>
            <a:p>
              <a:endParaRPr lang="en-ZA" dirty="0"/>
            </a:p>
          </p:txBody>
        </p:sp>
        <p:sp>
          <p:nvSpPr>
            <p:cNvPr id="23" name="Freeform: Shape 22">
              <a:extLst>
                <a:ext uri="{FF2B5EF4-FFF2-40B4-BE49-F238E27FC236}">
                  <a16:creationId xmlns:a16="http://schemas.microsoft.com/office/drawing/2014/main" id="{F519FE9E-CD3D-4D03-9E47-BC22664E57E7}"/>
                </a:ext>
              </a:extLst>
            </p:cNvPr>
            <p:cNvSpPr/>
            <p:nvPr/>
          </p:nvSpPr>
          <p:spPr>
            <a:xfrm>
              <a:off x="6783972" y="1928522"/>
              <a:ext cx="312415" cy="312415"/>
            </a:xfrm>
            <a:custGeom>
              <a:avLst/>
              <a:gdLst>
                <a:gd name="connsiteX0" fmla="*/ 29289 w 312415"/>
                <a:gd name="connsiteY0" fmla="*/ 162065 h 312415"/>
                <a:gd name="connsiteX1" fmla="*/ 29289 w 312415"/>
                <a:gd name="connsiteY1" fmla="*/ 162065 h 312415"/>
                <a:gd name="connsiteX2" fmla="*/ 165971 w 312415"/>
                <a:gd name="connsiteY2" fmla="*/ 29289 h 312415"/>
                <a:gd name="connsiteX3" fmla="*/ 302652 w 312415"/>
                <a:gd name="connsiteY3" fmla="*/ 158160 h 312415"/>
                <a:gd name="connsiteX4" fmla="*/ 302652 w 312415"/>
                <a:gd name="connsiteY4" fmla="*/ 158160 h 312415"/>
                <a:gd name="connsiteX5" fmla="*/ 165971 w 312415"/>
                <a:gd name="connsiteY5" fmla="*/ 287031 h 312415"/>
                <a:gd name="connsiteX6" fmla="*/ 29289 w 312415"/>
                <a:gd name="connsiteY6" fmla="*/ 162065 h 312415"/>
                <a:gd name="connsiteX7" fmla="*/ 232359 w 312415"/>
                <a:gd name="connsiteY7" fmla="*/ 162065 h 312415"/>
                <a:gd name="connsiteX8" fmla="*/ 232359 w 312415"/>
                <a:gd name="connsiteY8" fmla="*/ 162065 h 312415"/>
                <a:gd name="connsiteX9" fmla="*/ 165971 w 312415"/>
                <a:gd name="connsiteY9" fmla="*/ 91772 h 312415"/>
                <a:gd name="connsiteX10" fmla="*/ 99582 w 312415"/>
                <a:gd name="connsiteY10" fmla="*/ 162065 h 312415"/>
                <a:gd name="connsiteX11" fmla="*/ 99582 w 312415"/>
                <a:gd name="connsiteY11" fmla="*/ 162065 h 312415"/>
                <a:gd name="connsiteX12" fmla="*/ 165971 w 312415"/>
                <a:gd name="connsiteY12" fmla="*/ 232359 h 312415"/>
                <a:gd name="connsiteX13" fmla="*/ 232359 w 312415"/>
                <a:gd name="connsiteY13" fmla="*/ 16206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2415" h="312415">
                  <a:moveTo>
                    <a:pt x="29289" y="162065"/>
                  </a:moveTo>
                  <a:lnTo>
                    <a:pt x="29289" y="162065"/>
                  </a:lnTo>
                  <a:cubicBezTo>
                    <a:pt x="29289" y="87867"/>
                    <a:pt x="87867" y="29289"/>
                    <a:pt x="165971" y="29289"/>
                  </a:cubicBezTo>
                  <a:cubicBezTo>
                    <a:pt x="244075" y="29289"/>
                    <a:pt x="302652" y="87867"/>
                    <a:pt x="302652" y="158160"/>
                  </a:cubicBezTo>
                  <a:lnTo>
                    <a:pt x="302652" y="158160"/>
                  </a:lnTo>
                  <a:cubicBezTo>
                    <a:pt x="302652" y="228454"/>
                    <a:pt x="244075" y="287031"/>
                    <a:pt x="165971" y="287031"/>
                  </a:cubicBezTo>
                  <a:cubicBezTo>
                    <a:pt x="87867" y="290937"/>
                    <a:pt x="29289" y="236264"/>
                    <a:pt x="29289" y="162065"/>
                  </a:cubicBezTo>
                  <a:close/>
                  <a:moveTo>
                    <a:pt x="232359" y="162065"/>
                  </a:moveTo>
                  <a:lnTo>
                    <a:pt x="232359" y="162065"/>
                  </a:lnTo>
                  <a:cubicBezTo>
                    <a:pt x="232359" y="123013"/>
                    <a:pt x="205023" y="91772"/>
                    <a:pt x="165971" y="91772"/>
                  </a:cubicBezTo>
                  <a:cubicBezTo>
                    <a:pt x="126919" y="91772"/>
                    <a:pt x="99582" y="123013"/>
                    <a:pt x="99582" y="162065"/>
                  </a:cubicBezTo>
                  <a:lnTo>
                    <a:pt x="99582" y="162065"/>
                  </a:lnTo>
                  <a:cubicBezTo>
                    <a:pt x="99582" y="197212"/>
                    <a:pt x="126919" y="232359"/>
                    <a:pt x="165971" y="232359"/>
                  </a:cubicBezTo>
                  <a:cubicBezTo>
                    <a:pt x="208928" y="232359"/>
                    <a:pt x="232359" y="201117"/>
                    <a:pt x="232359" y="162065"/>
                  </a:cubicBezTo>
                  <a:close/>
                </a:path>
              </a:pathLst>
            </a:custGeom>
            <a:grpFill/>
            <a:ln w="9525" cap="flat">
              <a:noFill/>
              <a:prstDash val="solid"/>
              <a:miter/>
            </a:ln>
          </p:spPr>
          <p:txBody>
            <a:bodyPr rtlCol="0" anchor="ctr"/>
            <a:lstStyle/>
            <a:p>
              <a:endParaRPr lang="en-ZA" dirty="0"/>
            </a:p>
          </p:txBody>
        </p:sp>
        <p:sp>
          <p:nvSpPr>
            <p:cNvPr id="24" name="Freeform: Shape 23">
              <a:extLst>
                <a:ext uri="{FF2B5EF4-FFF2-40B4-BE49-F238E27FC236}">
                  <a16:creationId xmlns:a16="http://schemas.microsoft.com/office/drawing/2014/main" id="{E0F44737-B820-487B-8BCF-50DFB953CCB1}"/>
                </a:ext>
              </a:extLst>
            </p:cNvPr>
            <p:cNvSpPr/>
            <p:nvPr/>
          </p:nvSpPr>
          <p:spPr>
            <a:xfrm>
              <a:off x="7084671" y="1936333"/>
              <a:ext cx="273363" cy="312415"/>
            </a:xfrm>
            <a:custGeom>
              <a:avLst/>
              <a:gdLst>
                <a:gd name="connsiteX0" fmla="*/ 29289 w 273363"/>
                <a:gd name="connsiteY0" fmla="*/ 189402 h 312415"/>
                <a:gd name="connsiteX1" fmla="*/ 29289 w 273363"/>
                <a:gd name="connsiteY1" fmla="*/ 29289 h 312415"/>
                <a:gd name="connsiteX2" fmla="*/ 99582 w 273363"/>
                <a:gd name="connsiteY2" fmla="*/ 29289 h 312415"/>
                <a:gd name="connsiteX3" fmla="*/ 99582 w 273363"/>
                <a:gd name="connsiteY3" fmla="*/ 169876 h 312415"/>
                <a:gd name="connsiteX4" fmla="*/ 142540 w 273363"/>
                <a:gd name="connsiteY4" fmla="*/ 220643 h 312415"/>
                <a:gd name="connsiteX5" fmla="*/ 185497 w 273363"/>
                <a:gd name="connsiteY5" fmla="*/ 169876 h 312415"/>
                <a:gd name="connsiteX6" fmla="*/ 185497 w 273363"/>
                <a:gd name="connsiteY6" fmla="*/ 29289 h 312415"/>
                <a:gd name="connsiteX7" fmla="*/ 255790 w 273363"/>
                <a:gd name="connsiteY7" fmla="*/ 29289 h 312415"/>
                <a:gd name="connsiteX8" fmla="*/ 255790 w 273363"/>
                <a:gd name="connsiteY8" fmla="*/ 279221 h 312415"/>
                <a:gd name="connsiteX9" fmla="*/ 185497 w 273363"/>
                <a:gd name="connsiteY9" fmla="*/ 279221 h 312415"/>
                <a:gd name="connsiteX10" fmla="*/ 185497 w 273363"/>
                <a:gd name="connsiteY10" fmla="*/ 244074 h 312415"/>
                <a:gd name="connsiteX11" fmla="*/ 111298 w 273363"/>
                <a:gd name="connsiteY11" fmla="*/ 283126 h 312415"/>
                <a:gd name="connsiteX12" fmla="*/ 29289 w 273363"/>
                <a:gd name="connsiteY12" fmla="*/ 189402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363" h="312415">
                  <a:moveTo>
                    <a:pt x="29289" y="189402"/>
                  </a:moveTo>
                  <a:lnTo>
                    <a:pt x="29289" y="29289"/>
                  </a:lnTo>
                  <a:lnTo>
                    <a:pt x="99582" y="29289"/>
                  </a:lnTo>
                  <a:lnTo>
                    <a:pt x="99582" y="169876"/>
                  </a:lnTo>
                  <a:cubicBezTo>
                    <a:pt x="99582" y="205022"/>
                    <a:pt x="115203" y="220643"/>
                    <a:pt x="142540" y="220643"/>
                  </a:cubicBezTo>
                  <a:cubicBezTo>
                    <a:pt x="169876" y="220643"/>
                    <a:pt x="185497" y="205022"/>
                    <a:pt x="185497" y="169876"/>
                  </a:cubicBezTo>
                  <a:lnTo>
                    <a:pt x="185497" y="29289"/>
                  </a:lnTo>
                  <a:lnTo>
                    <a:pt x="255790" y="29289"/>
                  </a:lnTo>
                  <a:lnTo>
                    <a:pt x="255790" y="279221"/>
                  </a:lnTo>
                  <a:lnTo>
                    <a:pt x="185497" y="279221"/>
                  </a:lnTo>
                  <a:lnTo>
                    <a:pt x="185497" y="244074"/>
                  </a:lnTo>
                  <a:cubicBezTo>
                    <a:pt x="169876" y="263600"/>
                    <a:pt x="146445" y="283126"/>
                    <a:pt x="111298" y="283126"/>
                  </a:cubicBezTo>
                  <a:cubicBezTo>
                    <a:pt x="60530" y="283126"/>
                    <a:pt x="29289" y="247980"/>
                    <a:pt x="29289" y="189402"/>
                  </a:cubicBezTo>
                  <a:close/>
                </a:path>
              </a:pathLst>
            </a:custGeom>
            <a:grpFill/>
            <a:ln w="9525" cap="flat">
              <a:noFill/>
              <a:prstDash val="solid"/>
              <a:miter/>
            </a:ln>
          </p:spPr>
          <p:txBody>
            <a:bodyPr rtlCol="0" anchor="ctr"/>
            <a:lstStyle/>
            <a:p>
              <a:endParaRPr lang="en-ZA" dirty="0"/>
            </a:p>
          </p:txBody>
        </p:sp>
        <p:sp>
          <p:nvSpPr>
            <p:cNvPr id="25" name="Freeform: Shape 24">
              <a:extLst>
                <a:ext uri="{FF2B5EF4-FFF2-40B4-BE49-F238E27FC236}">
                  <a16:creationId xmlns:a16="http://schemas.microsoft.com/office/drawing/2014/main" id="{9F8906E3-194C-4A7B-9B6F-BF9D3EFF28A9}"/>
                </a:ext>
              </a:extLst>
            </p:cNvPr>
            <p:cNvSpPr/>
            <p:nvPr/>
          </p:nvSpPr>
          <p:spPr>
            <a:xfrm>
              <a:off x="7354130" y="1932003"/>
              <a:ext cx="195260" cy="312415"/>
            </a:xfrm>
            <a:custGeom>
              <a:avLst/>
              <a:gdLst>
                <a:gd name="connsiteX0" fmla="*/ 29289 w 195259"/>
                <a:gd name="connsiteY0" fmla="*/ 33618 h 312415"/>
                <a:gd name="connsiteX1" fmla="*/ 99582 w 195259"/>
                <a:gd name="connsiteY1" fmla="*/ 33618 h 312415"/>
                <a:gd name="connsiteX2" fmla="*/ 99582 w 195259"/>
                <a:gd name="connsiteY2" fmla="*/ 84386 h 312415"/>
                <a:gd name="connsiteX3" fmla="*/ 181591 w 195259"/>
                <a:gd name="connsiteY3" fmla="*/ 29713 h 312415"/>
                <a:gd name="connsiteX4" fmla="*/ 181591 w 195259"/>
                <a:gd name="connsiteY4" fmla="*/ 103912 h 312415"/>
                <a:gd name="connsiteX5" fmla="*/ 177686 w 195259"/>
                <a:gd name="connsiteY5" fmla="*/ 103912 h 312415"/>
                <a:gd name="connsiteX6" fmla="*/ 99582 w 195259"/>
                <a:gd name="connsiteY6" fmla="*/ 193731 h 312415"/>
                <a:gd name="connsiteX7" fmla="*/ 99582 w 195259"/>
                <a:gd name="connsiteY7" fmla="*/ 287456 h 312415"/>
                <a:gd name="connsiteX8" fmla="*/ 29289 w 195259"/>
                <a:gd name="connsiteY8" fmla="*/ 287456 h 312415"/>
                <a:gd name="connsiteX9" fmla="*/ 29289 w 195259"/>
                <a:gd name="connsiteY9" fmla="*/ 33618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59" h="312415">
                  <a:moveTo>
                    <a:pt x="29289" y="33618"/>
                  </a:moveTo>
                  <a:lnTo>
                    <a:pt x="99582" y="33618"/>
                  </a:lnTo>
                  <a:lnTo>
                    <a:pt x="99582" y="84386"/>
                  </a:lnTo>
                  <a:cubicBezTo>
                    <a:pt x="115203" y="49239"/>
                    <a:pt x="138634" y="25808"/>
                    <a:pt x="181591" y="29713"/>
                  </a:cubicBezTo>
                  <a:lnTo>
                    <a:pt x="181591" y="103912"/>
                  </a:lnTo>
                  <a:lnTo>
                    <a:pt x="177686" y="103912"/>
                  </a:lnTo>
                  <a:cubicBezTo>
                    <a:pt x="130824" y="103912"/>
                    <a:pt x="99582" y="131248"/>
                    <a:pt x="99582" y="193731"/>
                  </a:cubicBezTo>
                  <a:lnTo>
                    <a:pt x="99582" y="287456"/>
                  </a:lnTo>
                  <a:lnTo>
                    <a:pt x="29289" y="287456"/>
                  </a:lnTo>
                  <a:lnTo>
                    <a:pt x="29289" y="33618"/>
                  </a:lnTo>
                  <a:close/>
                </a:path>
              </a:pathLst>
            </a:custGeom>
            <a:grpFill/>
            <a:ln w="9525" cap="flat">
              <a:noFill/>
              <a:prstDash val="solid"/>
              <a:miter/>
            </a:ln>
          </p:spPr>
          <p:txBody>
            <a:bodyPr rtlCol="0" anchor="ctr"/>
            <a:lstStyle/>
            <a:p>
              <a:endParaRPr lang="en-ZA" dirty="0"/>
            </a:p>
          </p:txBody>
        </p:sp>
        <p:sp>
          <p:nvSpPr>
            <p:cNvPr id="26" name="Freeform: Shape 25">
              <a:extLst>
                <a:ext uri="{FF2B5EF4-FFF2-40B4-BE49-F238E27FC236}">
                  <a16:creationId xmlns:a16="http://schemas.microsoft.com/office/drawing/2014/main" id="{DBD481A7-D8E6-4EC8-95C1-2C7D2A8766B0}"/>
                </a:ext>
              </a:extLst>
            </p:cNvPr>
            <p:cNvSpPr/>
            <p:nvPr/>
          </p:nvSpPr>
          <p:spPr>
            <a:xfrm>
              <a:off x="7533769" y="1858229"/>
              <a:ext cx="273363" cy="351467"/>
            </a:xfrm>
            <a:custGeom>
              <a:avLst/>
              <a:gdLst>
                <a:gd name="connsiteX0" fmla="*/ 29289 w 273363"/>
                <a:gd name="connsiteY0" fmla="*/ 29289 h 351467"/>
                <a:gd name="connsiteX1" fmla="*/ 99582 w 273363"/>
                <a:gd name="connsiteY1" fmla="*/ 29289 h 351467"/>
                <a:gd name="connsiteX2" fmla="*/ 99582 w 273363"/>
                <a:gd name="connsiteY2" fmla="*/ 290937 h 351467"/>
                <a:gd name="connsiteX3" fmla="*/ 263601 w 273363"/>
                <a:gd name="connsiteY3" fmla="*/ 290937 h 351467"/>
                <a:gd name="connsiteX4" fmla="*/ 263601 w 273363"/>
                <a:gd name="connsiteY4" fmla="*/ 357325 h 351467"/>
                <a:gd name="connsiteX5" fmla="*/ 29289 w 273363"/>
                <a:gd name="connsiteY5" fmla="*/ 357325 h 351467"/>
                <a:gd name="connsiteX6" fmla="*/ 29289 w 273363"/>
                <a:gd name="connsiteY6" fmla="*/ 29289 h 35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363" h="351467">
                  <a:moveTo>
                    <a:pt x="29289" y="29289"/>
                  </a:moveTo>
                  <a:lnTo>
                    <a:pt x="99582" y="29289"/>
                  </a:lnTo>
                  <a:lnTo>
                    <a:pt x="99582" y="290937"/>
                  </a:lnTo>
                  <a:lnTo>
                    <a:pt x="263601" y="290937"/>
                  </a:lnTo>
                  <a:lnTo>
                    <a:pt x="263601" y="357325"/>
                  </a:lnTo>
                  <a:lnTo>
                    <a:pt x="29289" y="357325"/>
                  </a:lnTo>
                  <a:lnTo>
                    <a:pt x="29289" y="29289"/>
                  </a:lnTo>
                  <a:close/>
                </a:path>
              </a:pathLst>
            </a:custGeom>
            <a:grpFill/>
            <a:ln w="9525" cap="flat">
              <a:noFill/>
              <a:prstDash val="solid"/>
              <a:miter/>
            </a:ln>
          </p:spPr>
          <p:txBody>
            <a:bodyPr rtlCol="0" anchor="ctr"/>
            <a:lstStyle/>
            <a:p>
              <a:endParaRPr lang="en-ZA" dirty="0"/>
            </a:p>
          </p:txBody>
        </p:sp>
        <p:sp>
          <p:nvSpPr>
            <p:cNvPr id="27" name="Freeform: Shape 26">
              <a:extLst>
                <a:ext uri="{FF2B5EF4-FFF2-40B4-BE49-F238E27FC236}">
                  <a16:creationId xmlns:a16="http://schemas.microsoft.com/office/drawing/2014/main" id="{36C26FE9-675A-4EF7-8373-CD61A41E74BE}"/>
                </a:ext>
              </a:extLst>
            </p:cNvPr>
            <p:cNvSpPr/>
            <p:nvPr/>
          </p:nvSpPr>
          <p:spPr>
            <a:xfrm>
              <a:off x="7775891" y="1928522"/>
              <a:ext cx="312415" cy="312415"/>
            </a:xfrm>
            <a:custGeom>
              <a:avLst/>
              <a:gdLst>
                <a:gd name="connsiteX0" fmla="*/ 29289 w 312415"/>
                <a:gd name="connsiteY0" fmla="*/ 162065 h 312415"/>
                <a:gd name="connsiteX1" fmla="*/ 29289 w 312415"/>
                <a:gd name="connsiteY1" fmla="*/ 162065 h 312415"/>
                <a:gd name="connsiteX2" fmla="*/ 165971 w 312415"/>
                <a:gd name="connsiteY2" fmla="*/ 29289 h 312415"/>
                <a:gd name="connsiteX3" fmla="*/ 302652 w 312415"/>
                <a:gd name="connsiteY3" fmla="*/ 158160 h 312415"/>
                <a:gd name="connsiteX4" fmla="*/ 302652 w 312415"/>
                <a:gd name="connsiteY4" fmla="*/ 158160 h 312415"/>
                <a:gd name="connsiteX5" fmla="*/ 165971 w 312415"/>
                <a:gd name="connsiteY5" fmla="*/ 287031 h 312415"/>
                <a:gd name="connsiteX6" fmla="*/ 29289 w 312415"/>
                <a:gd name="connsiteY6" fmla="*/ 162065 h 312415"/>
                <a:gd name="connsiteX7" fmla="*/ 232359 w 312415"/>
                <a:gd name="connsiteY7" fmla="*/ 162065 h 312415"/>
                <a:gd name="connsiteX8" fmla="*/ 232359 w 312415"/>
                <a:gd name="connsiteY8" fmla="*/ 162065 h 312415"/>
                <a:gd name="connsiteX9" fmla="*/ 165971 w 312415"/>
                <a:gd name="connsiteY9" fmla="*/ 91772 h 312415"/>
                <a:gd name="connsiteX10" fmla="*/ 99582 w 312415"/>
                <a:gd name="connsiteY10" fmla="*/ 162065 h 312415"/>
                <a:gd name="connsiteX11" fmla="*/ 99582 w 312415"/>
                <a:gd name="connsiteY11" fmla="*/ 162065 h 312415"/>
                <a:gd name="connsiteX12" fmla="*/ 165971 w 312415"/>
                <a:gd name="connsiteY12" fmla="*/ 232359 h 312415"/>
                <a:gd name="connsiteX13" fmla="*/ 232359 w 312415"/>
                <a:gd name="connsiteY13" fmla="*/ 16206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2415" h="312415">
                  <a:moveTo>
                    <a:pt x="29289" y="162065"/>
                  </a:moveTo>
                  <a:lnTo>
                    <a:pt x="29289" y="162065"/>
                  </a:lnTo>
                  <a:cubicBezTo>
                    <a:pt x="29289" y="87867"/>
                    <a:pt x="87867" y="29289"/>
                    <a:pt x="165971" y="29289"/>
                  </a:cubicBezTo>
                  <a:cubicBezTo>
                    <a:pt x="244075" y="29289"/>
                    <a:pt x="302652" y="87867"/>
                    <a:pt x="302652" y="158160"/>
                  </a:cubicBezTo>
                  <a:lnTo>
                    <a:pt x="302652" y="158160"/>
                  </a:lnTo>
                  <a:cubicBezTo>
                    <a:pt x="302652" y="228454"/>
                    <a:pt x="244075" y="287031"/>
                    <a:pt x="165971" y="287031"/>
                  </a:cubicBezTo>
                  <a:cubicBezTo>
                    <a:pt x="87867" y="290937"/>
                    <a:pt x="29289" y="236264"/>
                    <a:pt x="29289" y="162065"/>
                  </a:cubicBezTo>
                  <a:close/>
                  <a:moveTo>
                    <a:pt x="232359" y="162065"/>
                  </a:moveTo>
                  <a:lnTo>
                    <a:pt x="232359" y="162065"/>
                  </a:lnTo>
                  <a:cubicBezTo>
                    <a:pt x="232359" y="123013"/>
                    <a:pt x="205023" y="91772"/>
                    <a:pt x="165971" y="91772"/>
                  </a:cubicBezTo>
                  <a:cubicBezTo>
                    <a:pt x="126919" y="91772"/>
                    <a:pt x="99582" y="123013"/>
                    <a:pt x="99582" y="162065"/>
                  </a:cubicBezTo>
                  <a:lnTo>
                    <a:pt x="99582" y="162065"/>
                  </a:lnTo>
                  <a:cubicBezTo>
                    <a:pt x="99582" y="197212"/>
                    <a:pt x="126919" y="232359"/>
                    <a:pt x="165971" y="232359"/>
                  </a:cubicBezTo>
                  <a:cubicBezTo>
                    <a:pt x="205023" y="232359"/>
                    <a:pt x="232359" y="201117"/>
                    <a:pt x="232359" y="162065"/>
                  </a:cubicBezTo>
                  <a:close/>
                </a:path>
              </a:pathLst>
            </a:custGeom>
            <a:grpFill/>
            <a:ln w="9525" cap="flat">
              <a:noFill/>
              <a:prstDash val="solid"/>
              <a:miter/>
            </a:ln>
          </p:spPr>
          <p:txBody>
            <a:bodyPr rtlCol="0" anchor="ctr"/>
            <a:lstStyle/>
            <a:p>
              <a:endParaRPr lang="en-ZA" dirty="0"/>
            </a:p>
          </p:txBody>
        </p:sp>
        <p:sp>
          <p:nvSpPr>
            <p:cNvPr id="28" name="Freeform: Shape 27">
              <a:extLst>
                <a:ext uri="{FF2B5EF4-FFF2-40B4-BE49-F238E27FC236}">
                  <a16:creationId xmlns:a16="http://schemas.microsoft.com/office/drawing/2014/main" id="{24588720-CF68-4E8C-9DBF-31165C84CBD4}"/>
                </a:ext>
              </a:extLst>
            </p:cNvPr>
            <p:cNvSpPr/>
            <p:nvPr/>
          </p:nvSpPr>
          <p:spPr>
            <a:xfrm>
              <a:off x="8060970" y="1928522"/>
              <a:ext cx="312415" cy="390519"/>
            </a:xfrm>
            <a:custGeom>
              <a:avLst/>
              <a:gdLst>
                <a:gd name="connsiteX0" fmla="*/ 44910 w 312415"/>
                <a:gd name="connsiteY0" fmla="*/ 337799 h 390519"/>
                <a:gd name="connsiteX1" fmla="*/ 68341 w 312415"/>
                <a:gd name="connsiteY1" fmla="*/ 283126 h 390519"/>
                <a:gd name="connsiteX2" fmla="*/ 154255 w 312415"/>
                <a:gd name="connsiteY2" fmla="*/ 306557 h 390519"/>
                <a:gd name="connsiteX3" fmla="*/ 224549 w 312415"/>
                <a:gd name="connsiteY3" fmla="*/ 236264 h 390519"/>
                <a:gd name="connsiteX4" fmla="*/ 224549 w 312415"/>
                <a:gd name="connsiteY4" fmla="*/ 224548 h 390519"/>
                <a:gd name="connsiteX5" fmla="*/ 142539 w 312415"/>
                <a:gd name="connsiteY5" fmla="*/ 263600 h 390519"/>
                <a:gd name="connsiteX6" fmla="*/ 29289 w 312415"/>
                <a:gd name="connsiteY6" fmla="*/ 146445 h 390519"/>
                <a:gd name="connsiteX7" fmla="*/ 29289 w 312415"/>
                <a:gd name="connsiteY7" fmla="*/ 146445 h 390519"/>
                <a:gd name="connsiteX8" fmla="*/ 142539 w 312415"/>
                <a:gd name="connsiteY8" fmla="*/ 29289 h 390519"/>
                <a:gd name="connsiteX9" fmla="*/ 224549 w 312415"/>
                <a:gd name="connsiteY9" fmla="*/ 68341 h 390519"/>
                <a:gd name="connsiteX10" fmla="*/ 224549 w 312415"/>
                <a:gd name="connsiteY10" fmla="*/ 37099 h 390519"/>
                <a:gd name="connsiteX11" fmla="*/ 294842 w 312415"/>
                <a:gd name="connsiteY11" fmla="*/ 37099 h 390519"/>
                <a:gd name="connsiteX12" fmla="*/ 294842 w 312415"/>
                <a:gd name="connsiteY12" fmla="*/ 232359 h 390519"/>
                <a:gd name="connsiteX13" fmla="*/ 263601 w 312415"/>
                <a:gd name="connsiteY13" fmla="*/ 329989 h 390519"/>
                <a:gd name="connsiteX14" fmla="*/ 154255 w 312415"/>
                <a:gd name="connsiteY14" fmla="*/ 365135 h 390519"/>
                <a:gd name="connsiteX15" fmla="*/ 44910 w 312415"/>
                <a:gd name="connsiteY15" fmla="*/ 337799 h 390519"/>
                <a:gd name="connsiteX16" fmla="*/ 224549 w 312415"/>
                <a:gd name="connsiteY16" fmla="*/ 150350 h 390519"/>
                <a:gd name="connsiteX17" fmla="*/ 224549 w 312415"/>
                <a:gd name="connsiteY17" fmla="*/ 150350 h 390519"/>
                <a:gd name="connsiteX18" fmla="*/ 162065 w 312415"/>
                <a:gd name="connsiteY18" fmla="*/ 91772 h 390519"/>
                <a:gd name="connsiteX19" fmla="*/ 99582 w 312415"/>
                <a:gd name="connsiteY19" fmla="*/ 150350 h 390519"/>
                <a:gd name="connsiteX20" fmla="*/ 99582 w 312415"/>
                <a:gd name="connsiteY20" fmla="*/ 150350 h 390519"/>
                <a:gd name="connsiteX21" fmla="*/ 162065 w 312415"/>
                <a:gd name="connsiteY21" fmla="*/ 208928 h 390519"/>
                <a:gd name="connsiteX22" fmla="*/ 224549 w 312415"/>
                <a:gd name="connsiteY22" fmla="*/ 150350 h 39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2415" h="390519">
                  <a:moveTo>
                    <a:pt x="44910" y="337799"/>
                  </a:moveTo>
                  <a:lnTo>
                    <a:pt x="68341" y="283126"/>
                  </a:lnTo>
                  <a:cubicBezTo>
                    <a:pt x="95677" y="298747"/>
                    <a:pt x="119108" y="306557"/>
                    <a:pt x="154255" y="306557"/>
                  </a:cubicBezTo>
                  <a:cubicBezTo>
                    <a:pt x="201117" y="306557"/>
                    <a:pt x="224549" y="283126"/>
                    <a:pt x="224549" y="236264"/>
                  </a:cubicBezTo>
                  <a:lnTo>
                    <a:pt x="224549" y="224548"/>
                  </a:lnTo>
                  <a:cubicBezTo>
                    <a:pt x="205023" y="247980"/>
                    <a:pt x="181591" y="263600"/>
                    <a:pt x="142539" y="263600"/>
                  </a:cubicBezTo>
                  <a:cubicBezTo>
                    <a:pt x="83962" y="263600"/>
                    <a:pt x="29289" y="220643"/>
                    <a:pt x="29289" y="146445"/>
                  </a:cubicBezTo>
                  <a:lnTo>
                    <a:pt x="29289" y="146445"/>
                  </a:lnTo>
                  <a:cubicBezTo>
                    <a:pt x="29289" y="72246"/>
                    <a:pt x="83962" y="29289"/>
                    <a:pt x="142539" y="29289"/>
                  </a:cubicBezTo>
                  <a:cubicBezTo>
                    <a:pt x="181591" y="29289"/>
                    <a:pt x="205023" y="44910"/>
                    <a:pt x="224549" y="68341"/>
                  </a:cubicBezTo>
                  <a:lnTo>
                    <a:pt x="224549" y="37099"/>
                  </a:lnTo>
                  <a:lnTo>
                    <a:pt x="294842" y="37099"/>
                  </a:lnTo>
                  <a:lnTo>
                    <a:pt x="294842" y="232359"/>
                  </a:lnTo>
                  <a:cubicBezTo>
                    <a:pt x="294842" y="279221"/>
                    <a:pt x="283126" y="310463"/>
                    <a:pt x="263601" y="329989"/>
                  </a:cubicBezTo>
                  <a:cubicBezTo>
                    <a:pt x="240169" y="353420"/>
                    <a:pt x="205023" y="365135"/>
                    <a:pt x="154255" y="365135"/>
                  </a:cubicBezTo>
                  <a:cubicBezTo>
                    <a:pt x="115203" y="361230"/>
                    <a:pt x="76151" y="353420"/>
                    <a:pt x="44910" y="337799"/>
                  </a:cubicBezTo>
                  <a:close/>
                  <a:moveTo>
                    <a:pt x="224549" y="150350"/>
                  </a:moveTo>
                  <a:lnTo>
                    <a:pt x="224549" y="150350"/>
                  </a:lnTo>
                  <a:cubicBezTo>
                    <a:pt x="224549" y="115203"/>
                    <a:pt x="197212" y="91772"/>
                    <a:pt x="162065" y="91772"/>
                  </a:cubicBezTo>
                  <a:cubicBezTo>
                    <a:pt x="126919" y="91772"/>
                    <a:pt x="99582" y="115203"/>
                    <a:pt x="99582" y="150350"/>
                  </a:cubicBezTo>
                  <a:lnTo>
                    <a:pt x="99582" y="150350"/>
                  </a:lnTo>
                  <a:cubicBezTo>
                    <a:pt x="99582" y="185497"/>
                    <a:pt x="126919" y="208928"/>
                    <a:pt x="162065" y="208928"/>
                  </a:cubicBezTo>
                  <a:cubicBezTo>
                    <a:pt x="201117" y="208928"/>
                    <a:pt x="224549" y="181591"/>
                    <a:pt x="224549" y="150350"/>
                  </a:cubicBezTo>
                  <a:close/>
                </a:path>
              </a:pathLst>
            </a:custGeom>
            <a:grpFill/>
            <a:ln w="9525" cap="flat">
              <a:noFill/>
              <a:prstDash val="solid"/>
              <a:miter/>
            </a:ln>
          </p:spPr>
          <p:txBody>
            <a:bodyPr rtlCol="0" anchor="ctr"/>
            <a:lstStyle/>
            <a:p>
              <a:endParaRPr lang="en-ZA" dirty="0"/>
            </a:p>
          </p:txBody>
        </p:sp>
        <p:sp>
          <p:nvSpPr>
            <p:cNvPr id="29" name="Freeform: Shape 28">
              <a:extLst>
                <a:ext uri="{FF2B5EF4-FFF2-40B4-BE49-F238E27FC236}">
                  <a16:creationId xmlns:a16="http://schemas.microsoft.com/office/drawing/2014/main" id="{9699B46C-8436-4DB4-8FF1-254BCD5399CB}"/>
                </a:ext>
              </a:extLst>
            </p:cNvPr>
            <p:cNvSpPr/>
            <p:nvPr/>
          </p:nvSpPr>
          <p:spPr>
            <a:xfrm>
              <a:off x="8357764" y="1928522"/>
              <a:ext cx="312415" cy="312415"/>
            </a:xfrm>
            <a:custGeom>
              <a:avLst/>
              <a:gdLst>
                <a:gd name="connsiteX0" fmla="*/ 29289 w 312415"/>
                <a:gd name="connsiteY0" fmla="*/ 162065 h 312415"/>
                <a:gd name="connsiteX1" fmla="*/ 29289 w 312415"/>
                <a:gd name="connsiteY1" fmla="*/ 162065 h 312415"/>
                <a:gd name="connsiteX2" fmla="*/ 165971 w 312415"/>
                <a:gd name="connsiteY2" fmla="*/ 29289 h 312415"/>
                <a:gd name="connsiteX3" fmla="*/ 302652 w 312415"/>
                <a:gd name="connsiteY3" fmla="*/ 158160 h 312415"/>
                <a:gd name="connsiteX4" fmla="*/ 302652 w 312415"/>
                <a:gd name="connsiteY4" fmla="*/ 158160 h 312415"/>
                <a:gd name="connsiteX5" fmla="*/ 165971 w 312415"/>
                <a:gd name="connsiteY5" fmla="*/ 287031 h 312415"/>
                <a:gd name="connsiteX6" fmla="*/ 29289 w 312415"/>
                <a:gd name="connsiteY6" fmla="*/ 162065 h 312415"/>
                <a:gd name="connsiteX7" fmla="*/ 228454 w 312415"/>
                <a:gd name="connsiteY7" fmla="*/ 162065 h 312415"/>
                <a:gd name="connsiteX8" fmla="*/ 228454 w 312415"/>
                <a:gd name="connsiteY8" fmla="*/ 162065 h 312415"/>
                <a:gd name="connsiteX9" fmla="*/ 162066 w 312415"/>
                <a:gd name="connsiteY9" fmla="*/ 91772 h 312415"/>
                <a:gd name="connsiteX10" fmla="*/ 95677 w 312415"/>
                <a:gd name="connsiteY10" fmla="*/ 162065 h 312415"/>
                <a:gd name="connsiteX11" fmla="*/ 95677 w 312415"/>
                <a:gd name="connsiteY11" fmla="*/ 162065 h 312415"/>
                <a:gd name="connsiteX12" fmla="*/ 162066 w 312415"/>
                <a:gd name="connsiteY12" fmla="*/ 232359 h 312415"/>
                <a:gd name="connsiteX13" fmla="*/ 228454 w 312415"/>
                <a:gd name="connsiteY13" fmla="*/ 16206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2415" h="312415">
                  <a:moveTo>
                    <a:pt x="29289" y="162065"/>
                  </a:moveTo>
                  <a:lnTo>
                    <a:pt x="29289" y="162065"/>
                  </a:lnTo>
                  <a:cubicBezTo>
                    <a:pt x="29289" y="87867"/>
                    <a:pt x="87867" y="29289"/>
                    <a:pt x="165971" y="29289"/>
                  </a:cubicBezTo>
                  <a:cubicBezTo>
                    <a:pt x="244075" y="29289"/>
                    <a:pt x="302652" y="87867"/>
                    <a:pt x="302652" y="158160"/>
                  </a:cubicBezTo>
                  <a:lnTo>
                    <a:pt x="302652" y="158160"/>
                  </a:lnTo>
                  <a:cubicBezTo>
                    <a:pt x="302652" y="228454"/>
                    <a:pt x="244075" y="287031"/>
                    <a:pt x="165971" y="287031"/>
                  </a:cubicBezTo>
                  <a:cubicBezTo>
                    <a:pt x="83962" y="290937"/>
                    <a:pt x="29289" y="236264"/>
                    <a:pt x="29289" y="162065"/>
                  </a:cubicBezTo>
                  <a:close/>
                  <a:moveTo>
                    <a:pt x="228454" y="162065"/>
                  </a:moveTo>
                  <a:lnTo>
                    <a:pt x="228454" y="162065"/>
                  </a:lnTo>
                  <a:cubicBezTo>
                    <a:pt x="228454" y="123013"/>
                    <a:pt x="201117" y="91772"/>
                    <a:pt x="162066" y="91772"/>
                  </a:cubicBezTo>
                  <a:cubicBezTo>
                    <a:pt x="123014" y="91772"/>
                    <a:pt x="95677" y="123013"/>
                    <a:pt x="95677" y="162065"/>
                  </a:cubicBezTo>
                  <a:lnTo>
                    <a:pt x="95677" y="162065"/>
                  </a:lnTo>
                  <a:cubicBezTo>
                    <a:pt x="95677" y="197212"/>
                    <a:pt x="123014" y="232359"/>
                    <a:pt x="162066" y="232359"/>
                  </a:cubicBezTo>
                  <a:cubicBezTo>
                    <a:pt x="205023" y="232359"/>
                    <a:pt x="228454" y="201117"/>
                    <a:pt x="228454" y="162065"/>
                  </a:cubicBezTo>
                  <a:close/>
                </a:path>
              </a:pathLst>
            </a:custGeom>
            <a:grpFill/>
            <a:ln w="9525" cap="flat">
              <a:noFill/>
              <a:prstDash val="solid"/>
              <a:miter/>
            </a:ln>
          </p:spPr>
          <p:txBody>
            <a:bodyPr rtlCol="0" anchor="ctr"/>
            <a:lstStyle/>
            <a:p>
              <a:endParaRPr lang="en-ZA" dirty="0"/>
            </a:p>
          </p:txBody>
        </p:sp>
      </p:grpSp>
      <p:sp>
        <p:nvSpPr>
          <p:cNvPr id="7" name="Slide Number Placeholder 6">
            <a:extLst>
              <a:ext uri="{FF2B5EF4-FFF2-40B4-BE49-F238E27FC236}">
                <a16:creationId xmlns:a16="http://schemas.microsoft.com/office/drawing/2014/main" id="{B89EE55C-A9E7-4073-8406-46103DF6ABBC}"/>
              </a:ext>
            </a:extLst>
          </p:cNvPr>
          <p:cNvSpPr>
            <a:spLocks noGrp="1"/>
          </p:cNvSpPr>
          <p:nvPr>
            <p:ph type="sldNum" sz="quarter" idx="12"/>
          </p:nvPr>
        </p:nvSpPr>
        <p:spPr/>
        <p:txBody>
          <a:bodyPr/>
          <a:lstStyle/>
          <a:p>
            <a:fld id="{4B73C415-D670-4716-A5EC-CC4D52CA2BAC}" type="slidenum">
              <a:rPr lang="en-ZA" smtClean="0"/>
              <a:pPr/>
              <a:t>8</a:t>
            </a:fld>
            <a:endParaRPr lang="en-ZA" dirty="0"/>
          </a:p>
        </p:txBody>
      </p:sp>
    </p:spTree>
    <p:extLst>
      <p:ext uri="{BB962C8B-B14F-4D97-AF65-F5344CB8AC3E}">
        <p14:creationId xmlns:p14="http://schemas.microsoft.com/office/powerpoint/2010/main" val="2836894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descr="A picture containing person, indoor, young&#10;&#10;Description generated with very high confidence">
            <a:extLst>
              <a:ext uri="{FF2B5EF4-FFF2-40B4-BE49-F238E27FC236}">
                <a16:creationId xmlns:a16="http://schemas.microsoft.com/office/drawing/2014/main" id="{734FCAED-0700-40E5-8E80-5FFDEFEA0089}"/>
              </a:ext>
            </a:extLst>
          </p:cNvPr>
          <p:cNvPicPr>
            <a:picLocks noGrp="1" noChangeAspect="1"/>
          </p:cNvPicPr>
          <p:nvPr>
            <p:ph type="pic" sz="quarter" idx="10"/>
          </p:nvPr>
        </p:nvPicPr>
        <p:blipFill rotWithShape="1">
          <a:blip r:embed="rId2">
            <a:alphaModFix amt="50000"/>
            <a:extLst>
              <a:ext uri="{28A0092B-C50C-407E-A947-70E740481C1C}">
                <a14:useLocalDpi xmlns:a14="http://schemas.microsoft.com/office/drawing/2010/main" val="0"/>
              </a:ext>
            </a:extLst>
          </a:blip>
          <a:srcRect t="11461" b="4269"/>
          <a:stretch/>
        </p:blipFill>
        <p:spPr>
          <a:xfrm>
            <a:off x="20" y="1"/>
            <a:ext cx="12191980" cy="6857999"/>
          </a:xfrm>
          <a:prstGeom prst="rect">
            <a:avLst/>
          </a:prstGeom>
        </p:spPr>
      </p:pic>
      <p:sp>
        <p:nvSpPr>
          <p:cNvPr id="3" name="Title 2">
            <a:extLst>
              <a:ext uri="{FF2B5EF4-FFF2-40B4-BE49-F238E27FC236}">
                <a16:creationId xmlns:a16="http://schemas.microsoft.com/office/drawing/2014/main" id="{5D7BB98E-F305-4E4D-B6AB-64BCD264C0A7}"/>
              </a:ext>
            </a:extLst>
          </p:cNvPr>
          <p:cNvSpPr>
            <a:spLocks noGrp="1"/>
          </p:cNvSpPr>
          <p:nvPr>
            <p:ph type="ctrTitle"/>
          </p:nvPr>
        </p:nvSpPr>
        <p:spPr>
          <a:xfrm>
            <a:off x="1524000" y="1122362"/>
            <a:ext cx="9144000" cy="2900518"/>
          </a:xfrm>
        </p:spPr>
        <p:txBody>
          <a:bodyPr vert="horz" lIns="91440" tIns="45720" rIns="91440" bIns="45720" rtlCol="0" anchor="b">
            <a:normAutofit/>
          </a:bodyPr>
          <a:lstStyle/>
          <a:p>
            <a:pPr algn="ctr"/>
            <a:r>
              <a:rPr lang="en-US" sz="6000" dirty="0">
                <a:solidFill>
                  <a:schemeClr val="bg2"/>
                </a:solidFill>
              </a:rPr>
              <a:t>Finding and Discussion</a:t>
            </a:r>
          </a:p>
        </p:txBody>
      </p:sp>
      <p:sp>
        <p:nvSpPr>
          <p:cNvPr id="4" name="Subtitle 3">
            <a:extLst>
              <a:ext uri="{FF2B5EF4-FFF2-40B4-BE49-F238E27FC236}">
                <a16:creationId xmlns:a16="http://schemas.microsoft.com/office/drawing/2014/main" id="{1D589F30-1E6E-41F2-BFA6-02C47E138A19}"/>
              </a:ext>
            </a:extLst>
          </p:cNvPr>
          <p:cNvSpPr>
            <a:spLocks noGrp="1"/>
          </p:cNvSpPr>
          <p:nvPr>
            <p:ph type="subTitle" idx="1"/>
          </p:nvPr>
        </p:nvSpPr>
        <p:spPr>
          <a:xfrm>
            <a:off x="1524000" y="5073883"/>
            <a:ext cx="9144000" cy="1098395"/>
          </a:xfrm>
        </p:spPr>
        <p:txBody>
          <a:bodyPr vert="horz" lIns="91440" tIns="45720" rIns="91440" bIns="45720" rtlCol="0">
            <a:normAutofit/>
          </a:bodyPr>
          <a:lstStyle/>
          <a:p>
            <a:pPr algn="ctr">
              <a:lnSpc>
                <a:spcPct val="90000"/>
              </a:lnSpc>
            </a:pPr>
            <a:r>
              <a:rPr lang="en-US" sz="1900" dirty="0">
                <a:solidFill>
                  <a:schemeClr val="bg2"/>
                </a:solidFill>
              </a:rPr>
              <a:t>This finding was focused on discussing the phenomenon on students with ASD, students without ASD that showed significant progress and students without ASD that showed less significant progress in writing task throughout the semester</a:t>
            </a:r>
          </a:p>
          <a:p>
            <a:pPr algn="ctr">
              <a:lnSpc>
                <a:spcPct val="90000"/>
              </a:lnSpc>
            </a:pPr>
            <a:endParaRPr lang="en-US" sz="1900" dirty="0">
              <a:solidFill>
                <a:schemeClr val="bg2"/>
              </a:solidFill>
            </a:endParaRPr>
          </a:p>
        </p:txBody>
      </p:sp>
      <p:sp>
        <p:nvSpPr>
          <p:cNvPr id="5" name="Slide Number Placeholder 4">
            <a:extLst>
              <a:ext uri="{FF2B5EF4-FFF2-40B4-BE49-F238E27FC236}">
                <a16:creationId xmlns:a16="http://schemas.microsoft.com/office/drawing/2014/main" id="{09B63472-C166-4B87-B550-1657D34374E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4B73C415-D670-4716-A5EC-CC4D52CA2BAC}" type="slidenum">
              <a:rPr lang="en-US">
                <a:solidFill>
                  <a:srgbClr val="FFFFFF"/>
                </a:solidFill>
                <a:latin typeface="Calibri" panose="020F0502020204030204"/>
              </a:rPr>
              <a:pPr algn="r">
                <a:spcAft>
                  <a:spcPts val="600"/>
                </a:spcAft>
                <a:defRPr/>
              </a:pPr>
              <a:t>4</a:t>
            </a:fld>
            <a:endParaRPr lang="en-US">
              <a:solidFill>
                <a:srgbClr val="FFFFFF"/>
              </a:solidFill>
              <a:latin typeface="Calibri" panose="020F0502020204030204"/>
            </a:endParaRPr>
          </a:p>
        </p:txBody>
      </p:sp>
    </p:spTree>
    <p:extLst>
      <p:ext uri="{BB962C8B-B14F-4D97-AF65-F5344CB8AC3E}">
        <p14:creationId xmlns:p14="http://schemas.microsoft.com/office/powerpoint/2010/main" val="401026023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385A3C-2778-4B23-9530-DFD5A61DA5B0}"/>
              </a:ext>
            </a:extLst>
          </p:cNvPr>
          <p:cNvSpPr>
            <a:spLocks noGrp="1"/>
          </p:cNvSpPr>
          <p:nvPr>
            <p:ph type="title"/>
          </p:nvPr>
        </p:nvSpPr>
        <p:spPr/>
        <p:txBody>
          <a:bodyPr/>
          <a:lstStyle/>
          <a:p>
            <a:r>
              <a:rPr lang="en-ZA" dirty="0"/>
              <a:t>Students’ response to the writing task mode</a:t>
            </a:r>
          </a:p>
        </p:txBody>
      </p:sp>
      <p:sp>
        <p:nvSpPr>
          <p:cNvPr id="2" name="Text Placeholder 1" title="Opportunity Graph Circles">
            <a:extLst>
              <a:ext uri="{FF2B5EF4-FFF2-40B4-BE49-F238E27FC236}">
                <a16:creationId xmlns:a16="http://schemas.microsoft.com/office/drawing/2014/main" id="{53193EEC-42F5-4A40-BD02-0CE3C0DAE85F}"/>
              </a:ext>
            </a:extLst>
          </p:cNvPr>
          <p:cNvSpPr>
            <a:spLocks noGrp="1"/>
          </p:cNvSpPr>
          <p:nvPr>
            <p:ph type="body" sz="quarter" idx="27"/>
          </p:nvPr>
        </p:nvSpPr>
        <p:spPr/>
        <p:txBody>
          <a:bodyPr/>
          <a:lstStyle/>
          <a:p>
            <a:endParaRPr lang="en-ZA" sz="1600" dirty="0"/>
          </a:p>
          <a:p>
            <a:r>
              <a:rPr lang="en-ZA" sz="1600" dirty="0"/>
              <a:t>Prefer to do the task with Google Docs</a:t>
            </a:r>
          </a:p>
        </p:txBody>
      </p:sp>
      <p:sp>
        <p:nvSpPr>
          <p:cNvPr id="7" name="Text Placeholder 6">
            <a:extLst>
              <a:ext uri="{FF2B5EF4-FFF2-40B4-BE49-F238E27FC236}">
                <a16:creationId xmlns:a16="http://schemas.microsoft.com/office/drawing/2014/main" id="{12397EA2-CB56-4B2A-B8D7-9EBF17AF910D}"/>
              </a:ext>
            </a:extLst>
          </p:cNvPr>
          <p:cNvSpPr>
            <a:spLocks noGrp="1"/>
          </p:cNvSpPr>
          <p:nvPr>
            <p:ph type="body" sz="quarter" idx="30"/>
          </p:nvPr>
        </p:nvSpPr>
        <p:spPr/>
        <p:txBody>
          <a:bodyPr/>
          <a:lstStyle/>
          <a:p>
            <a:r>
              <a:rPr lang="en-ZA" sz="3200" dirty="0">
                <a:solidFill>
                  <a:schemeClr val="tx1">
                    <a:lumMod val="75000"/>
                    <a:lumOff val="25000"/>
                  </a:schemeClr>
                </a:solidFill>
              </a:rPr>
              <a:t>7 out of 9 participants</a:t>
            </a:r>
          </a:p>
        </p:txBody>
      </p:sp>
      <p:cxnSp>
        <p:nvCxnSpPr>
          <p:cNvPr id="16" name="Straight Connector 15" title="Divider Line">
            <a:extLst>
              <a:ext uri="{FF2B5EF4-FFF2-40B4-BE49-F238E27FC236}">
                <a16:creationId xmlns:a16="http://schemas.microsoft.com/office/drawing/2014/main" id="{A03BE848-3222-4622-8610-FFB9FFFD4138}"/>
              </a:ext>
            </a:extLst>
          </p:cNvPr>
          <p:cNvCxnSpPr>
            <a:cxnSpLocks/>
          </p:cNvCxnSpPr>
          <p:nvPr/>
        </p:nvCxnSpPr>
        <p:spPr>
          <a:xfrm>
            <a:off x="2290738" y="4294703"/>
            <a:ext cx="1548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7B0DD0E3-EB68-45D2-ADD8-FC591BDF9FFE}"/>
              </a:ext>
            </a:extLst>
          </p:cNvPr>
          <p:cNvSpPr>
            <a:spLocks noGrp="1"/>
          </p:cNvSpPr>
          <p:nvPr>
            <p:ph sz="half" idx="2"/>
          </p:nvPr>
        </p:nvSpPr>
        <p:spPr>
          <a:xfrm>
            <a:off x="2074738" y="4294703"/>
            <a:ext cx="1980000" cy="720000"/>
          </a:xfrm>
        </p:spPr>
        <p:txBody>
          <a:bodyPr/>
          <a:lstStyle/>
          <a:p>
            <a:r>
              <a:rPr lang="en-ZA" sz="1200" dirty="0"/>
              <a:t>“It’s easier to type”</a:t>
            </a:r>
          </a:p>
          <a:p>
            <a:r>
              <a:rPr lang="en-ZA" sz="1200" dirty="0"/>
              <a:t>“I barely misspell a word”</a:t>
            </a:r>
          </a:p>
          <a:p>
            <a:r>
              <a:rPr lang="en-ZA" sz="1200" dirty="0"/>
              <a:t>“I can directly change what I need to change in my writing”</a:t>
            </a:r>
          </a:p>
        </p:txBody>
      </p:sp>
      <p:sp>
        <p:nvSpPr>
          <p:cNvPr id="3" name="Text Placeholder 2" title="Opportunity Graph Circles">
            <a:extLst>
              <a:ext uri="{FF2B5EF4-FFF2-40B4-BE49-F238E27FC236}">
                <a16:creationId xmlns:a16="http://schemas.microsoft.com/office/drawing/2014/main" id="{7AA1A6A7-6F19-4288-85D6-5B84C5AFEDD7}"/>
              </a:ext>
            </a:extLst>
          </p:cNvPr>
          <p:cNvSpPr>
            <a:spLocks noGrp="1"/>
          </p:cNvSpPr>
          <p:nvPr>
            <p:ph type="body" sz="quarter" idx="28"/>
          </p:nvPr>
        </p:nvSpPr>
        <p:spPr/>
        <p:txBody>
          <a:bodyPr/>
          <a:lstStyle/>
          <a:p>
            <a:r>
              <a:rPr lang="en-ZA" sz="1600" dirty="0"/>
              <a:t>Prefer to do the task with paper</a:t>
            </a:r>
          </a:p>
        </p:txBody>
      </p:sp>
      <p:sp>
        <p:nvSpPr>
          <p:cNvPr id="8" name="Text Placeholder 7">
            <a:extLst>
              <a:ext uri="{FF2B5EF4-FFF2-40B4-BE49-F238E27FC236}">
                <a16:creationId xmlns:a16="http://schemas.microsoft.com/office/drawing/2014/main" id="{BE0CA0B1-C78D-4347-B915-9C13669BE542}"/>
              </a:ext>
            </a:extLst>
          </p:cNvPr>
          <p:cNvSpPr>
            <a:spLocks noGrp="1"/>
          </p:cNvSpPr>
          <p:nvPr>
            <p:ph type="body" sz="quarter" idx="31"/>
          </p:nvPr>
        </p:nvSpPr>
        <p:spPr/>
        <p:txBody>
          <a:bodyPr/>
          <a:lstStyle/>
          <a:p>
            <a:r>
              <a:rPr lang="en-ZA" sz="3200" dirty="0">
                <a:solidFill>
                  <a:schemeClr val="tx1">
                    <a:lumMod val="75000"/>
                    <a:lumOff val="25000"/>
                  </a:schemeClr>
                </a:solidFill>
              </a:rPr>
              <a:t>1 out of 9 participants</a:t>
            </a:r>
          </a:p>
        </p:txBody>
      </p:sp>
      <p:cxnSp>
        <p:nvCxnSpPr>
          <p:cNvPr id="17" name="Straight Connector 16" title="Divider Line">
            <a:extLst>
              <a:ext uri="{FF2B5EF4-FFF2-40B4-BE49-F238E27FC236}">
                <a16:creationId xmlns:a16="http://schemas.microsoft.com/office/drawing/2014/main" id="{2BE6D00D-52E6-45D5-93DA-8687991C2967}"/>
              </a:ext>
            </a:extLst>
          </p:cNvPr>
          <p:cNvCxnSpPr>
            <a:cxnSpLocks/>
          </p:cNvCxnSpPr>
          <p:nvPr/>
        </p:nvCxnSpPr>
        <p:spPr>
          <a:xfrm>
            <a:off x="6073327" y="4156765"/>
            <a:ext cx="154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5A467A7-E8DF-44D7-89E4-14F064592239}"/>
              </a:ext>
            </a:extLst>
          </p:cNvPr>
          <p:cNvSpPr>
            <a:spLocks noGrp="1"/>
          </p:cNvSpPr>
          <p:nvPr>
            <p:ph type="body" sz="quarter" idx="12"/>
          </p:nvPr>
        </p:nvSpPr>
        <p:spPr>
          <a:xfrm>
            <a:off x="5748625" y="4294703"/>
            <a:ext cx="1980000" cy="720000"/>
          </a:xfrm>
        </p:spPr>
        <p:txBody>
          <a:bodyPr/>
          <a:lstStyle/>
          <a:p>
            <a:r>
              <a:rPr lang="en-US" dirty="0"/>
              <a:t>Prefer to do the paper-based writing task without real-time feedback</a:t>
            </a:r>
            <a:endParaRPr lang="en-ZA" dirty="0"/>
          </a:p>
        </p:txBody>
      </p:sp>
      <p:sp>
        <p:nvSpPr>
          <p:cNvPr id="4" name="Text Placeholder 3" title="Opportunity Graph Circles">
            <a:extLst>
              <a:ext uri="{FF2B5EF4-FFF2-40B4-BE49-F238E27FC236}">
                <a16:creationId xmlns:a16="http://schemas.microsoft.com/office/drawing/2014/main" id="{B6E28C1D-A3A4-44CF-9AF6-C1E3D7B89676}"/>
              </a:ext>
            </a:extLst>
          </p:cNvPr>
          <p:cNvSpPr>
            <a:spLocks noGrp="1"/>
          </p:cNvSpPr>
          <p:nvPr>
            <p:ph type="body" sz="quarter" idx="29"/>
          </p:nvPr>
        </p:nvSpPr>
        <p:spPr/>
        <p:txBody>
          <a:bodyPr/>
          <a:lstStyle/>
          <a:p>
            <a:r>
              <a:rPr lang="en-ZA" sz="1400" dirty="0"/>
              <a:t>Suggested to have the paper-based writing</a:t>
            </a:r>
          </a:p>
        </p:txBody>
      </p:sp>
      <p:sp>
        <p:nvSpPr>
          <p:cNvPr id="9" name="Text Placeholder 8">
            <a:extLst>
              <a:ext uri="{FF2B5EF4-FFF2-40B4-BE49-F238E27FC236}">
                <a16:creationId xmlns:a16="http://schemas.microsoft.com/office/drawing/2014/main" id="{5243970A-31CF-49C9-9A24-2B1182462365}"/>
              </a:ext>
            </a:extLst>
          </p:cNvPr>
          <p:cNvSpPr>
            <a:spLocks noGrp="1"/>
          </p:cNvSpPr>
          <p:nvPr>
            <p:ph type="body" sz="quarter" idx="32"/>
          </p:nvPr>
        </p:nvSpPr>
        <p:spPr/>
        <p:txBody>
          <a:bodyPr/>
          <a:lstStyle/>
          <a:p>
            <a:r>
              <a:rPr lang="en-ZA" sz="2800" dirty="0">
                <a:solidFill>
                  <a:schemeClr val="tx1">
                    <a:lumMod val="75000"/>
                    <a:lumOff val="25000"/>
                  </a:schemeClr>
                </a:solidFill>
              </a:rPr>
              <a:t>1 out of 9 participants</a:t>
            </a:r>
          </a:p>
        </p:txBody>
      </p:sp>
      <p:cxnSp>
        <p:nvCxnSpPr>
          <p:cNvPr id="18" name="Straight Connector 17" title="Divider Line">
            <a:extLst>
              <a:ext uri="{FF2B5EF4-FFF2-40B4-BE49-F238E27FC236}">
                <a16:creationId xmlns:a16="http://schemas.microsoft.com/office/drawing/2014/main" id="{258409DB-08AB-499E-AEE2-60288B07CC14}"/>
              </a:ext>
            </a:extLst>
          </p:cNvPr>
          <p:cNvCxnSpPr>
            <a:cxnSpLocks/>
          </p:cNvCxnSpPr>
          <p:nvPr/>
        </p:nvCxnSpPr>
        <p:spPr>
          <a:xfrm>
            <a:off x="9024600" y="4156765"/>
            <a:ext cx="1548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8822AD60-9BCB-4E41-B8CA-75592FB009F1}"/>
              </a:ext>
            </a:extLst>
          </p:cNvPr>
          <p:cNvSpPr>
            <a:spLocks noGrp="1"/>
          </p:cNvSpPr>
          <p:nvPr>
            <p:ph type="body" sz="quarter" idx="13"/>
          </p:nvPr>
        </p:nvSpPr>
        <p:spPr>
          <a:xfrm>
            <a:off x="8808600" y="4294703"/>
            <a:ext cx="1980000" cy="720000"/>
          </a:xfrm>
        </p:spPr>
        <p:txBody>
          <a:bodyPr/>
          <a:lstStyle/>
          <a:p>
            <a:r>
              <a:rPr lang="en-US" dirty="0"/>
              <a:t>Based on his shadow teacher suggestion</a:t>
            </a:r>
            <a:endParaRPr lang="en-ZA" dirty="0"/>
          </a:p>
        </p:txBody>
      </p:sp>
      <p:sp>
        <p:nvSpPr>
          <p:cNvPr id="6" name="Slide Number Placeholder 5">
            <a:extLst>
              <a:ext uri="{FF2B5EF4-FFF2-40B4-BE49-F238E27FC236}">
                <a16:creationId xmlns:a16="http://schemas.microsoft.com/office/drawing/2014/main" id="{E585A09F-6080-4B8E-A419-A648032805F2}"/>
              </a:ext>
            </a:extLst>
          </p:cNvPr>
          <p:cNvSpPr>
            <a:spLocks noGrp="1"/>
          </p:cNvSpPr>
          <p:nvPr>
            <p:ph type="sldNum" sz="quarter" idx="11"/>
          </p:nvPr>
        </p:nvSpPr>
        <p:spPr/>
        <p:txBody>
          <a:bodyPr/>
          <a:lstStyle/>
          <a:p>
            <a:fld id="{4B73C415-D670-4716-A5EC-CC4D52CA2BAC}" type="slidenum">
              <a:rPr lang="en-ZA" smtClean="0"/>
              <a:pPr/>
              <a:t>10</a:t>
            </a:fld>
            <a:endParaRPr lang="en-ZA" dirty="0"/>
          </a:p>
        </p:txBody>
      </p:sp>
    </p:spTree>
    <p:extLst>
      <p:ext uri="{BB962C8B-B14F-4D97-AF65-F5344CB8AC3E}">
        <p14:creationId xmlns:p14="http://schemas.microsoft.com/office/powerpoint/2010/main" val="10661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additive="base">
                                        <p:cTn id="7" dur="500" fill="hold"/>
                                        <p:tgtEl>
                                          <p:spTgt spid="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additive="base">
                                        <p:cTn id="1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bg/>
                                          </p:spTgt>
                                        </p:tgtEl>
                                        <p:attrNameLst>
                                          <p:attrName>style.visibility</p:attrName>
                                        </p:attrNameLst>
                                      </p:cBhvr>
                                      <p:to>
                                        <p:strVal val="visible"/>
                                      </p:to>
                                    </p:set>
                                    <p:anim calcmode="lin" valueType="num">
                                      <p:cBhvr additive="base">
                                        <p:cTn id="31" dur="500" fill="hold"/>
                                        <p:tgtEl>
                                          <p:spTgt spid="4">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animBg="1"/>
      <p:bldP spid="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C97E-A437-4843-81CB-2F215D3EA4E5}"/>
              </a:ext>
            </a:extLst>
          </p:cNvPr>
          <p:cNvSpPr>
            <a:spLocks noGrp="1"/>
          </p:cNvSpPr>
          <p:nvPr>
            <p:ph type="title"/>
          </p:nvPr>
        </p:nvSpPr>
        <p:spPr/>
        <p:txBody>
          <a:bodyPr/>
          <a:lstStyle/>
          <a:p>
            <a:r>
              <a:rPr lang="en-ZA" dirty="0"/>
              <a:t>Students’ opinion upon the lesson</a:t>
            </a:r>
          </a:p>
        </p:txBody>
      </p:sp>
      <p:sp>
        <p:nvSpPr>
          <p:cNvPr id="44" name="Text Placeholder 26" title="Testimonial Shadow">
            <a:extLst>
              <a:ext uri="{FF2B5EF4-FFF2-40B4-BE49-F238E27FC236}">
                <a16:creationId xmlns:a16="http://schemas.microsoft.com/office/drawing/2014/main" id="{63CF5A3D-E6FE-4E24-987B-114B6983A76B}"/>
              </a:ext>
            </a:extLst>
          </p:cNvPr>
          <p:cNvSpPr txBox="1">
            <a:spLocks/>
          </p:cNvSpPr>
          <p:nvPr/>
        </p:nvSpPr>
        <p:spPr>
          <a:xfrm>
            <a:off x="431800" y="1836744"/>
            <a:ext cx="3821055" cy="2580550"/>
          </a:xfrm>
          <a:custGeom>
            <a:avLst/>
            <a:gdLst>
              <a:gd name="connsiteX0" fmla="*/ 0 w 3541655"/>
              <a:gd name="connsiteY0" fmla="*/ 0 h 2224950"/>
              <a:gd name="connsiteX1" fmla="*/ 3541655 w 3541655"/>
              <a:gd name="connsiteY1" fmla="*/ 0 h 2224950"/>
              <a:gd name="connsiteX2" fmla="*/ 3541655 w 3541655"/>
              <a:gd name="connsiteY2" fmla="*/ 2224950 h 2224950"/>
              <a:gd name="connsiteX3" fmla="*/ 0 w 3541655"/>
              <a:gd name="connsiteY3" fmla="*/ 2224950 h 2224950"/>
              <a:gd name="connsiteX4" fmla="*/ 0 w 3541655"/>
              <a:gd name="connsiteY4" fmla="*/ 0 h 2224950"/>
              <a:gd name="connsiteX0" fmla="*/ 0 w 3821055"/>
              <a:gd name="connsiteY0" fmla="*/ 0 h 2580550"/>
              <a:gd name="connsiteX1" fmla="*/ 3541655 w 3821055"/>
              <a:gd name="connsiteY1" fmla="*/ 0 h 2580550"/>
              <a:gd name="connsiteX2" fmla="*/ 3821055 w 3821055"/>
              <a:gd name="connsiteY2" fmla="*/ 2580550 h 2580550"/>
              <a:gd name="connsiteX3" fmla="*/ 0 w 3821055"/>
              <a:gd name="connsiteY3" fmla="*/ 2224950 h 2580550"/>
              <a:gd name="connsiteX4" fmla="*/ 0 w 3821055"/>
              <a:gd name="connsiteY4" fmla="*/ 0 h 258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1055" h="2580550">
                <a:moveTo>
                  <a:pt x="0" y="0"/>
                </a:moveTo>
                <a:lnTo>
                  <a:pt x="3541655" y="0"/>
                </a:lnTo>
                <a:lnTo>
                  <a:pt x="3821055" y="2580550"/>
                </a:lnTo>
                <a:lnTo>
                  <a:pt x="0" y="2224950"/>
                </a:lnTo>
                <a:lnTo>
                  <a:pt x="0" y="0"/>
                </a:lnTo>
                <a:close/>
              </a:path>
            </a:pathLst>
          </a:custGeom>
          <a:gradFill>
            <a:gsLst>
              <a:gs pos="100000">
                <a:schemeClr val="tx1">
                  <a:alpha val="0"/>
                </a:schemeClr>
              </a:gs>
              <a:gs pos="0">
                <a:schemeClr val="tx1"/>
              </a:gs>
            </a:gsLst>
            <a:lin ang="3600000" scaled="0"/>
          </a:gradFill>
          <a:effectLst>
            <a:softEdge rad="127000"/>
          </a:effectLst>
        </p:spPr>
        <p:txBody>
          <a:bodyPr vert="horz" lIns="180000" tIns="180000" rIns="180000" bIns="180000" rtlCol="0" anchor="ctr">
            <a:noAutofit/>
          </a:bodyPr>
          <a:lstStyle>
            <a:lvl1pPr marL="0" indent="0" algn="ctr" defTabSz="914400" rtl="0" eaLnBrk="1" latinLnBrk="0" hangingPunct="1">
              <a:lnSpc>
                <a:spcPct val="100000"/>
              </a:lnSpc>
              <a:spcBef>
                <a:spcPts val="1000"/>
              </a:spcBef>
              <a:spcAft>
                <a:spcPts val="500"/>
              </a:spcAft>
              <a:buClr>
                <a:schemeClr val="accent1"/>
              </a:buClr>
              <a:buFont typeface="Arial" panose="020B0604020202020204" pitchFamily="34" charset="0"/>
              <a:buNone/>
              <a:defRPr sz="1800" i="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dirty="0"/>
          </a:p>
        </p:txBody>
      </p:sp>
      <p:sp>
        <p:nvSpPr>
          <p:cNvPr id="5" name="Text Placeholder 4" title="Testimonial Text">
            <a:extLst>
              <a:ext uri="{FF2B5EF4-FFF2-40B4-BE49-F238E27FC236}">
                <a16:creationId xmlns:a16="http://schemas.microsoft.com/office/drawing/2014/main" id="{D3659FA1-93D3-46F2-9245-9BB2309C53A4}"/>
              </a:ext>
            </a:extLst>
          </p:cNvPr>
          <p:cNvSpPr>
            <a:spLocks noGrp="1"/>
          </p:cNvSpPr>
          <p:nvPr>
            <p:ph type="body" sz="quarter" idx="34"/>
          </p:nvPr>
        </p:nvSpPr>
        <p:spPr>
          <a:xfrm>
            <a:off x="431800" y="1836744"/>
            <a:ext cx="3541655" cy="2302426"/>
          </a:xfrm>
        </p:spPr>
        <p:txBody>
          <a:bodyPr/>
          <a:lstStyle/>
          <a:p>
            <a:r>
              <a:rPr lang="en-US" sz="1600" i="1" dirty="0"/>
              <a:t>I prefer Google Docs, because when we use Google Docs, we can get the feedback easily, so we don’t need to wait for next week and we can change it directly</a:t>
            </a:r>
            <a:endParaRPr lang="en-ZA" sz="1600" dirty="0">
              <a:solidFill>
                <a:schemeClr val="tx1">
                  <a:lumMod val="75000"/>
                  <a:lumOff val="25000"/>
                </a:schemeClr>
              </a:solidFill>
            </a:endParaRPr>
          </a:p>
        </p:txBody>
      </p:sp>
      <p:sp>
        <p:nvSpPr>
          <p:cNvPr id="33" name="Isosceles Triangle 32" title="Testimonial Callout">
            <a:extLst>
              <a:ext uri="{FF2B5EF4-FFF2-40B4-BE49-F238E27FC236}">
                <a16:creationId xmlns:a16="http://schemas.microsoft.com/office/drawing/2014/main" id="{2651CFC8-4C75-4552-B304-9F0895B0DDAD}"/>
              </a:ext>
            </a:extLst>
          </p:cNvPr>
          <p:cNvSpPr/>
          <p:nvPr/>
        </p:nvSpPr>
        <p:spPr>
          <a:xfrm rot="8031906" flipH="1">
            <a:off x="2514493" y="3639637"/>
            <a:ext cx="812802" cy="1130632"/>
          </a:xfrm>
          <a:prstGeom prst="triangle">
            <a:avLst/>
          </a:prstGeom>
          <a:solidFill>
            <a:schemeClr val="bg1">
              <a:lumMod val="95000"/>
            </a:schemeClr>
          </a:solidFill>
        </p:spPr>
        <p:txBody>
          <a:bodyPr vert="horz" lIns="0" tIns="0" rIns="0" bIns="0" rtlCol="0" anchor="ctr">
            <a:noAutofit/>
          </a:bodyPr>
          <a:lstStyle/>
          <a:p>
            <a:pPr lvl="0" indent="0" algn="ctr">
              <a:lnSpc>
                <a:spcPct val="100000"/>
              </a:lnSpc>
              <a:spcBef>
                <a:spcPts val="1000"/>
              </a:spcBef>
              <a:spcAft>
                <a:spcPts val="500"/>
              </a:spcAft>
              <a:buClr>
                <a:schemeClr val="accent1"/>
              </a:buClr>
              <a:buFont typeface="Arial" panose="020B0604020202020204" pitchFamily="34" charset="0"/>
              <a:buNone/>
            </a:pPr>
            <a:endParaRPr lang="en-ZA" i="0" dirty="0">
              <a:solidFill>
                <a:schemeClr val="tx2"/>
              </a:solidFill>
            </a:endParaRPr>
          </a:p>
        </p:txBody>
      </p:sp>
      <p:grpSp>
        <p:nvGrpSpPr>
          <p:cNvPr id="47" name="Group 46" title="Quotation Marks">
            <a:extLst>
              <a:ext uri="{FF2B5EF4-FFF2-40B4-BE49-F238E27FC236}">
                <a16:creationId xmlns:a16="http://schemas.microsoft.com/office/drawing/2014/main" id="{8A4B623C-7D54-49B8-88C2-371525C054A9}"/>
              </a:ext>
            </a:extLst>
          </p:cNvPr>
          <p:cNvGrpSpPr/>
          <p:nvPr/>
        </p:nvGrpSpPr>
        <p:grpSpPr>
          <a:xfrm>
            <a:off x="582750" y="1942266"/>
            <a:ext cx="3358880" cy="432000"/>
            <a:chOff x="582750" y="1942266"/>
            <a:chExt cx="3358880" cy="432000"/>
          </a:xfrm>
        </p:grpSpPr>
        <p:sp>
          <p:nvSpPr>
            <p:cNvPr id="13" name="Title 1" title="Quotation Mark">
              <a:extLst>
                <a:ext uri="{FF2B5EF4-FFF2-40B4-BE49-F238E27FC236}">
                  <a16:creationId xmlns:a16="http://schemas.microsoft.com/office/drawing/2014/main" id="{38226AF8-9F0B-4E81-AA01-3212E6D9C3F9}"/>
                </a:ext>
              </a:extLst>
            </p:cNvPr>
            <p:cNvSpPr txBox="1">
              <a:spLocks/>
            </p:cNvSpPr>
            <p:nvPr/>
          </p:nvSpPr>
          <p:spPr>
            <a:xfrm>
              <a:off x="582750" y="1942266"/>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1"/>
                  </a:solidFill>
                </a:rPr>
                <a:t>“</a:t>
              </a:r>
            </a:p>
          </p:txBody>
        </p:sp>
        <p:sp>
          <p:nvSpPr>
            <p:cNvPr id="14" name="Title 1" title="Quotation Mark">
              <a:extLst>
                <a:ext uri="{FF2B5EF4-FFF2-40B4-BE49-F238E27FC236}">
                  <a16:creationId xmlns:a16="http://schemas.microsoft.com/office/drawing/2014/main" id="{F140743B-0061-458D-A004-A08E6D191697}"/>
                </a:ext>
              </a:extLst>
            </p:cNvPr>
            <p:cNvSpPr txBox="1">
              <a:spLocks/>
            </p:cNvSpPr>
            <p:nvPr/>
          </p:nvSpPr>
          <p:spPr>
            <a:xfrm>
              <a:off x="3458215" y="1942266"/>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1"/>
                  </a:solidFill>
                </a:rPr>
                <a:t>”</a:t>
              </a:r>
            </a:p>
          </p:txBody>
        </p:sp>
      </p:grpSp>
      <p:sp>
        <p:nvSpPr>
          <p:cNvPr id="6" name="Text Placeholder 5">
            <a:extLst>
              <a:ext uri="{FF2B5EF4-FFF2-40B4-BE49-F238E27FC236}">
                <a16:creationId xmlns:a16="http://schemas.microsoft.com/office/drawing/2014/main" id="{85D9ABDA-7D25-45FF-9839-7F7886D956E3}"/>
              </a:ext>
            </a:extLst>
          </p:cNvPr>
          <p:cNvSpPr>
            <a:spLocks noGrp="1"/>
          </p:cNvSpPr>
          <p:nvPr>
            <p:ph type="body" sz="quarter" idx="13"/>
          </p:nvPr>
        </p:nvSpPr>
        <p:spPr/>
        <p:txBody>
          <a:bodyPr/>
          <a:lstStyle/>
          <a:p>
            <a:r>
              <a:rPr lang="en-ZA" dirty="0">
                <a:solidFill>
                  <a:schemeClr val="tx1">
                    <a:lumMod val="75000"/>
                    <a:lumOff val="25000"/>
                  </a:schemeClr>
                </a:solidFill>
              </a:rPr>
              <a:t>Student Y7.1</a:t>
            </a:r>
          </a:p>
        </p:txBody>
      </p:sp>
      <p:sp>
        <p:nvSpPr>
          <p:cNvPr id="38" name="Text Placeholder 26" title="Testimonial Shadow">
            <a:extLst>
              <a:ext uri="{FF2B5EF4-FFF2-40B4-BE49-F238E27FC236}">
                <a16:creationId xmlns:a16="http://schemas.microsoft.com/office/drawing/2014/main" id="{D26DBB43-1FE8-4F1C-AC2D-18197EAE4A86}"/>
              </a:ext>
            </a:extLst>
          </p:cNvPr>
          <p:cNvSpPr txBox="1">
            <a:spLocks/>
          </p:cNvSpPr>
          <p:nvPr/>
        </p:nvSpPr>
        <p:spPr>
          <a:xfrm>
            <a:off x="4325172" y="3591659"/>
            <a:ext cx="3821055" cy="2580550"/>
          </a:xfrm>
          <a:custGeom>
            <a:avLst/>
            <a:gdLst>
              <a:gd name="connsiteX0" fmla="*/ 0 w 3541655"/>
              <a:gd name="connsiteY0" fmla="*/ 0 h 2224950"/>
              <a:gd name="connsiteX1" fmla="*/ 3541655 w 3541655"/>
              <a:gd name="connsiteY1" fmla="*/ 0 h 2224950"/>
              <a:gd name="connsiteX2" fmla="*/ 3541655 w 3541655"/>
              <a:gd name="connsiteY2" fmla="*/ 2224950 h 2224950"/>
              <a:gd name="connsiteX3" fmla="*/ 0 w 3541655"/>
              <a:gd name="connsiteY3" fmla="*/ 2224950 h 2224950"/>
              <a:gd name="connsiteX4" fmla="*/ 0 w 3541655"/>
              <a:gd name="connsiteY4" fmla="*/ 0 h 2224950"/>
              <a:gd name="connsiteX0" fmla="*/ 0 w 3821055"/>
              <a:gd name="connsiteY0" fmla="*/ 0 h 2580550"/>
              <a:gd name="connsiteX1" fmla="*/ 3541655 w 3821055"/>
              <a:gd name="connsiteY1" fmla="*/ 0 h 2580550"/>
              <a:gd name="connsiteX2" fmla="*/ 3821055 w 3821055"/>
              <a:gd name="connsiteY2" fmla="*/ 2580550 h 2580550"/>
              <a:gd name="connsiteX3" fmla="*/ 0 w 3821055"/>
              <a:gd name="connsiteY3" fmla="*/ 2224950 h 2580550"/>
              <a:gd name="connsiteX4" fmla="*/ 0 w 3821055"/>
              <a:gd name="connsiteY4" fmla="*/ 0 h 258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1055" h="2580550">
                <a:moveTo>
                  <a:pt x="0" y="0"/>
                </a:moveTo>
                <a:lnTo>
                  <a:pt x="3541655" y="0"/>
                </a:lnTo>
                <a:lnTo>
                  <a:pt x="3821055" y="2580550"/>
                </a:lnTo>
                <a:lnTo>
                  <a:pt x="0" y="2224950"/>
                </a:lnTo>
                <a:lnTo>
                  <a:pt x="0" y="0"/>
                </a:lnTo>
                <a:close/>
              </a:path>
            </a:pathLst>
          </a:custGeom>
          <a:gradFill>
            <a:gsLst>
              <a:gs pos="100000">
                <a:schemeClr val="tx1">
                  <a:alpha val="0"/>
                </a:schemeClr>
              </a:gs>
              <a:gs pos="0">
                <a:schemeClr val="tx1"/>
              </a:gs>
            </a:gsLst>
            <a:lin ang="3600000" scaled="0"/>
          </a:gradFill>
          <a:effectLst>
            <a:softEdge rad="127000"/>
          </a:effectLst>
        </p:spPr>
        <p:txBody>
          <a:bodyPr vert="horz" lIns="180000" tIns="180000" rIns="180000" bIns="180000" rtlCol="0" anchor="ctr">
            <a:noAutofit/>
          </a:bodyPr>
          <a:lstStyle>
            <a:lvl1pPr marL="0" indent="0" algn="ctr" defTabSz="914400" rtl="0" eaLnBrk="1" latinLnBrk="0" hangingPunct="1">
              <a:lnSpc>
                <a:spcPct val="100000"/>
              </a:lnSpc>
              <a:spcBef>
                <a:spcPts val="1000"/>
              </a:spcBef>
              <a:spcAft>
                <a:spcPts val="500"/>
              </a:spcAft>
              <a:buClr>
                <a:schemeClr val="accent1"/>
              </a:buClr>
              <a:buFont typeface="Arial" panose="020B0604020202020204" pitchFamily="34" charset="0"/>
              <a:buNone/>
              <a:defRPr sz="1800" i="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dirty="0"/>
          </a:p>
        </p:txBody>
      </p:sp>
      <p:sp>
        <p:nvSpPr>
          <p:cNvPr id="36" name="Isosceles Triangle 35" title="Testimonial Callout">
            <a:extLst>
              <a:ext uri="{FF2B5EF4-FFF2-40B4-BE49-F238E27FC236}">
                <a16:creationId xmlns:a16="http://schemas.microsoft.com/office/drawing/2014/main" id="{8C60CF3E-F7CF-4588-94B7-06B17195A378}"/>
              </a:ext>
            </a:extLst>
          </p:cNvPr>
          <p:cNvSpPr/>
          <p:nvPr/>
        </p:nvSpPr>
        <p:spPr>
          <a:xfrm rot="8031906" flipV="1">
            <a:off x="4613919" y="2701055"/>
            <a:ext cx="1199086" cy="1638300"/>
          </a:xfrm>
          <a:prstGeom prst="triangle">
            <a:avLst/>
          </a:prstGeom>
          <a:solidFill>
            <a:schemeClr val="bg1">
              <a:lumMod val="95000"/>
            </a:schemeClr>
          </a:solidFill>
        </p:spPr>
        <p:txBody>
          <a:bodyPr vert="horz" lIns="0" tIns="0" rIns="0" bIns="0" rtlCol="0" anchor="ctr">
            <a:noAutofit/>
          </a:bodyPr>
          <a:lstStyle/>
          <a:p>
            <a:pPr lvl="0" indent="0" algn="ctr">
              <a:lnSpc>
                <a:spcPct val="100000"/>
              </a:lnSpc>
              <a:spcBef>
                <a:spcPts val="1000"/>
              </a:spcBef>
              <a:spcAft>
                <a:spcPts val="500"/>
              </a:spcAft>
              <a:buClr>
                <a:schemeClr val="accent1"/>
              </a:buClr>
              <a:buFont typeface="Arial" panose="020B0604020202020204" pitchFamily="34" charset="0"/>
              <a:buNone/>
            </a:pPr>
            <a:endParaRPr lang="en-ZA" i="0" dirty="0">
              <a:solidFill>
                <a:schemeClr val="tx2"/>
              </a:solidFill>
            </a:endParaRPr>
          </a:p>
        </p:txBody>
      </p:sp>
      <p:sp>
        <p:nvSpPr>
          <p:cNvPr id="27" name="Text Placeholder 26" title="Testimonial Text">
            <a:extLst>
              <a:ext uri="{FF2B5EF4-FFF2-40B4-BE49-F238E27FC236}">
                <a16:creationId xmlns:a16="http://schemas.microsoft.com/office/drawing/2014/main" id="{36D1E065-62B5-4D94-BE31-531E357C79F1}"/>
              </a:ext>
            </a:extLst>
          </p:cNvPr>
          <p:cNvSpPr>
            <a:spLocks noGrp="1"/>
          </p:cNvSpPr>
          <p:nvPr>
            <p:ph type="body" sz="quarter" idx="35"/>
          </p:nvPr>
        </p:nvSpPr>
        <p:spPr>
          <a:xfrm>
            <a:off x="4325172" y="3591659"/>
            <a:ext cx="3541655" cy="2224950"/>
          </a:xfrm>
        </p:spPr>
        <p:txBody>
          <a:bodyPr/>
          <a:lstStyle/>
          <a:p>
            <a:r>
              <a:rPr lang="en-US" i="1" dirty="0"/>
              <a:t>in Google Docs I just need to type it and fix it, so it is easier and I don’t need to read it all</a:t>
            </a:r>
            <a:endParaRPr lang="en-ZA" dirty="0">
              <a:solidFill>
                <a:schemeClr val="tx1">
                  <a:lumMod val="75000"/>
                  <a:lumOff val="25000"/>
                </a:schemeClr>
              </a:solidFill>
            </a:endParaRPr>
          </a:p>
        </p:txBody>
      </p:sp>
      <p:grpSp>
        <p:nvGrpSpPr>
          <p:cNvPr id="48" name="Group 47" title="Quotation Marks">
            <a:extLst>
              <a:ext uri="{FF2B5EF4-FFF2-40B4-BE49-F238E27FC236}">
                <a16:creationId xmlns:a16="http://schemas.microsoft.com/office/drawing/2014/main" id="{50B17079-D53B-4A87-B8DC-90C7BF713900}"/>
              </a:ext>
            </a:extLst>
          </p:cNvPr>
          <p:cNvGrpSpPr/>
          <p:nvPr/>
        </p:nvGrpSpPr>
        <p:grpSpPr>
          <a:xfrm>
            <a:off x="4468052" y="3707170"/>
            <a:ext cx="3358880" cy="432000"/>
            <a:chOff x="4468052" y="3707170"/>
            <a:chExt cx="3358880" cy="432000"/>
          </a:xfrm>
        </p:grpSpPr>
        <p:sp>
          <p:nvSpPr>
            <p:cNvPr id="18" name="Title 1" title="Quotation Mark">
              <a:extLst>
                <a:ext uri="{FF2B5EF4-FFF2-40B4-BE49-F238E27FC236}">
                  <a16:creationId xmlns:a16="http://schemas.microsoft.com/office/drawing/2014/main" id="{BC33B0C5-2D89-4449-B1AF-C794737CC261}"/>
                </a:ext>
              </a:extLst>
            </p:cNvPr>
            <p:cNvSpPr txBox="1">
              <a:spLocks/>
            </p:cNvSpPr>
            <p:nvPr/>
          </p:nvSpPr>
          <p:spPr>
            <a:xfrm>
              <a:off x="4468052" y="3707170"/>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3"/>
                  </a:solidFill>
                </a:rPr>
                <a:t>“</a:t>
              </a:r>
            </a:p>
          </p:txBody>
        </p:sp>
        <p:sp>
          <p:nvSpPr>
            <p:cNvPr id="19" name="Title 1" title="Quotation Mark">
              <a:extLst>
                <a:ext uri="{FF2B5EF4-FFF2-40B4-BE49-F238E27FC236}">
                  <a16:creationId xmlns:a16="http://schemas.microsoft.com/office/drawing/2014/main" id="{D179C67C-63D4-4501-A7BE-E51183200C7D}"/>
                </a:ext>
              </a:extLst>
            </p:cNvPr>
            <p:cNvSpPr txBox="1">
              <a:spLocks/>
            </p:cNvSpPr>
            <p:nvPr/>
          </p:nvSpPr>
          <p:spPr>
            <a:xfrm>
              <a:off x="7343517" y="3707170"/>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3"/>
                  </a:solidFill>
                </a:rPr>
                <a:t>”</a:t>
              </a:r>
            </a:p>
          </p:txBody>
        </p:sp>
      </p:grpSp>
      <p:sp>
        <p:nvSpPr>
          <p:cNvPr id="28" name="Text Placeholder 27">
            <a:extLst>
              <a:ext uri="{FF2B5EF4-FFF2-40B4-BE49-F238E27FC236}">
                <a16:creationId xmlns:a16="http://schemas.microsoft.com/office/drawing/2014/main" id="{624EE17F-6BE6-435B-8402-7E942E31D955}"/>
              </a:ext>
            </a:extLst>
          </p:cNvPr>
          <p:cNvSpPr>
            <a:spLocks noGrp="1"/>
          </p:cNvSpPr>
          <p:nvPr>
            <p:ph type="body" sz="quarter" idx="36"/>
          </p:nvPr>
        </p:nvSpPr>
        <p:spPr/>
        <p:txBody>
          <a:bodyPr/>
          <a:lstStyle/>
          <a:p>
            <a:r>
              <a:rPr lang="en-ZA" dirty="0">
                <a:solidFill>
                  <a:schemeClr val="tx1">
                    <a:lumMod val="75000"/>
                    <a:lumOff val="25000"/>
                  </a:schemeClr>
                </a:solidFill>
              </a:rPr>
              <a:t>Student Y7.2</a:t>
            </a:r>
          </a:p>
        </p:txBody>
      </p:sp>
      <p:sp>
        <p:nvSpPr>
          <p:cNvPr id="40" name="Text Placeholder 26" title="Testimonial Shadow">
            <a:extLst>
              <a:ext uri="{FF2B5EF4-FFF2-40B4-BE49-F238E27FC236}">
                <a16:creationId xmlns:a16="http://schemas.microsoft.com/office/drawing/2014/main" id="{4B367AF3-30A3-4850-8D68-8ED32F11F31D}"/>
              </a:ext>
            </a:extLst>
          </p:cNvPr>
          <p:cNvSpPr txBox="1">
            <a:spLocks/>
          </p:cNvSpPr>
          <p:nvPr/>
        </p:nvSpPr>
        <p:spPr>
          <a:xfrm>
            <a:off x="8218545" y="1836744"/>
            <a:ext cx="3821055" cy="2580550"/>
          </a:xfrm>
          <a:custGeom>
            <a:avLst/>
            <a:gdLst>
              <a:gd name="connsiteX0" fmla="*/ 0 w 3541655"/>
              <a:gd name="connsiteY0" fmla="*/ 0 h 2224950"/>
              <a:gd name="connsiteX1" fmla="*/ 3541655 w 3541655"/>
              <a:gd name="connsiteY1" fmla="*/ 0 h 2224950"/>
              <a:gd name="connsiteX2" fmla="*/ 3541655 w 3541655"/>
              <a:gd name="connsiteY2" fmla="*/ 2224950 h 2224950"/>
              <a:gd name="connsiteX3" fmla="*/ 0 w 3541655"/>
              <a:gd name="connsiteY3" fmla="*/ 2224950 h 2224950"/>
              <a:gd name="connsiteX4" fmla="*/ 0 w 3541655"/>
              <a:gd name="connsiteY4" fmla="*/ 0 h 2224950"/>
              <a:gd name="connsiteX0" fmla="*/ 0 w 3821055"/>
              <a:gd name="connsiteY0" fmla="*/ 0 h 2580550"/>
              <a:gd name="connsiteX1" fmla="*/ 3541655 w 3821055"/>
              <a:gd name="connsiteY1" fmla="*/ 0 h 2580550"/>
              <a:gd name="connsiteX2" fmla="*/ 3821055 w 3821055"/>
              <a:gd name="connsiteY2" fmla="*/ 2580550 h 2580550"/>
              <a:gd name="connsiteX3" fmla="*/ 0 w 3821055"/>
              <a:gd name="connsiteY3" fmla="*/ 2224950 h 2580550"/>
              <a:gd name="connsiteX4" fmla="*/ 0 w 3821055"/>
              <a:gd name="connsiteY4" fmla="*/ 0 h 258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1055" h="2580550">
                <a:moveTo>
                  <a:pt x="0" y="0"/>
                </a:moveTo>
                <a:lnTo>
                  <a:pt x="3541655" y="0"/>
                </a:lnTo>
                <a:lnTo>
                  <a:pt x="3821055" y="2580550"/>
                </a:lnTo>
                <a:lnTo>
                  <a:pt x="0" y="2224950"/>
                </a:lnTo>
                <a:lnTo>
                  <a:pt x="0" y="0"/>
                </a:lnTo>
                <a:close/>
              </a:path>
            </a:pathLst>
          </a:custGeom>
          <a:gradFill>
            <a:gsLst>
              <a:gs pos="100000">
                <a:schemeClr val="tx1">
                  <a:alpha val="0"/>
                </a:schemeClr>
              </a:gs>
              <a:gs pos="0">
                <a:schemeClr val="tx1"/>
              </a:gs>
            </a:gsLst>
            <a:lin ang="3600000" scaled="0"/>
          </a:gradFill>
          <a:effectLst>
            <a:softEdge rad="127000"/>
          </a:effectLst>
        </p:spPr>
        <p:txBody>
          <a:bodyPr vert="horz" lIns="180000" tIns="180000" rIns="180000" bIns="180000" rtlCol="0" anchor="ctr">
            <a:noAutofit/>
          </a:bodyPr>
          <a:lstStyle>
            <a:lvl1pPr marL="0" indent="0" algn="ctr" defTabSz="914400" rtl="0" eaLnBrk="1" latinLnBrk="0" hangingPunct="1">
              <a:lnSpc>
                <a:spcPct val="100000"/>
              </a:lnSpc>
              <a:spcBef>
                <a:spcPts val="1000"/>
              </a:spcBef>
              <a:spcAft>
                <a:spcPts val="500"/>
              </a:spcAft>
              <a:buClr>
                <a:schemeClr val="accent1"/>
              </a:buClr>
              <a:buFont typeface="Arial" panose="020B0604020202020204" pitchFamily="34" charset="0"/>
              <a:buNone/>
              <a:defRPr sz="1800" i="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dirty="0"/>
          </a:p>
        </p:txBody>
      </p:sp>
      <p:sp>
        <p:nvSpPr>
          <p:cNvPr id="29" name="Text Placeholder 28" title="Testimonial Text">
            <a:extLst>
              <a:ext uri="{FF2B5EF4-FFF2-40B4-BE49-F238E27FC236}">
                <a16:creationId xmlns:a16="http://schemas.microsoft.com/office/drawing/2014/main" id="{44354466-168C-4056-96E7-4D2ABD373072}"/>
              </a:ext>
            </a:extLst>
          </p:cNvPr>
          <p:cNvSpPr>
            <a:spLocks noGrp="1"/>
          </p:cNvSpPr>
          <p:nvPr>
            <p:ph type="body" sz="quarter" idx="37"/>
          </p:nvPr>
        </p:nvSpPr>
        <p:spPr>
          <a:xfrm>
            <a:off x="8218545" y="1836744"/>
            <a:ext cx="3541655" cy="2224950"/>
          </a:xfrm>
        </p:spPr>
        <p:txBody>
          <a:bodyPr/>
          <a:lstStyle/>
          <a:p>
            <a:r>
              <a:rPr lang="en-ZA" dirty="0">
                <a:solidFill>
                  <a:schemeClr val="tx1">
                    <a:lumMod val="75000"/>
                    <a:lumOff val="25000"/>
                  </a:schemeClr>
                </a:solidFill>
              </a:rPr>
              <a:t>I choose Google Docs, because I can directly edit my text.  </a:t>
            </a:r>
          </a:p>
        </p:txBody>
      </p:sp>
      <p:sp>
        <p:nvSpPr>
          <p:cNvPr id="34" name="Isosceles Triangle 33" title="Testimonial Callout">
            <a:extLst>
              <a:ext uri="{FF2B5EF4-FFF2-40B4-BE49-F238E27FC236}">
                <a16:creationId xmlns:a16="http://schemas.microsoft.com/office/drawing/2014/main" id="{B5E8079C-614A-4548-BFAF-AC4A1BC8C9D5}"/>
              </a:ext>
            </a:extLst>
          </p:cNvPr>
          <p:cNvSpPr/>
          <p:nvPr/>
        </p:nvSpPr>
        <p:spPr>
          <a:xfrm rot="13568094">
            <a:off x="8655090" y="3292423"/>
            <a:ext cx="1199086" cy="1638300"/>
          </a:xfrm>
          <a:prstGeom prst="triangle">
            <a:avLst/>
          </a:prstGeom>
          <a:solidFill>
            <a:schemeClr val="bg1">
              <a:lumMod val="95000"/>
            </a:schemeClr>
          </a:solidFill>
        </p:spPr>
        <p:txBody>
          <a:bodyPr vert="horz" lIns="0" tIns="0" rIns="0" bIns="0" rtlCol="0" anchor="ctr">
            <a:noAutofit/>
          </a:bodyPr>
          <a:lstStyle/>
          <a:p>
            <a:pPr lvl="0" indent="0" algn="ctr">
              <a:lnSpc>
                <a:spcPct val="100000"/>
              </a:lnSpc>
              <a:spcBef>
                <a:spcPts val="1000"/>
              </a:spcBef>
              <a:spcAft>
                <a:spcPts val="500"/>
              </a:spcAft>
              <a:buClr>
                <a:schemeClr val="accent1"/>
              </a:buClr>
              <a:buFont typeface="Arial" panose="020B0604020202020204" pitchFamily="34" charset="0"/>
              <a:buNone/>
            </a:pPr>
            <a:endParaRPr lang="en-ZA" i="0" dirty="0">
              <a:solidFill>
                <a:schemeClr val="tx2"/>
              </a:solidFill>
            </a:endParaRPr>
          </a:p>
        </p:txBody>
      </p:sp>
      <p:grpSp>
        <p:nvGrpSpPr>
          <p:cNvPr id="49" name="Group 48" title="Quotation Marks">
            <a:extLst>
              <a:ext uri="{FF2B5EF4-FFF2-40B4-BE49-F238E27FC236}">
                <a16:creationId xmlns:a16="http://schemas.microsoft.com/office/drawing/2014/main" id="{B69163A1-AB25-42A7-A1B5-A6FD081577FF}"/>
              </a:ext>
            </a:extLst>
          </p:cNvPr>
          <p:cNvGrpSpPr/>
          <p:nvPr/>
        </p:nvGrpSpPr>
        <p:grpSpPr>
          <a:xfrm>
            <a:off x="8401320" y="1942266"/>
            <a:ext cx="3358880" cy="432000"/>
            <a:chOff x="8401320" y="1942266"/>
            <a:chExt cx="3358880" cy="432000"/>
          </a:xfrm>
        </p:grpSpPr>
        <p:sp>
          <p:nvSpPr>
            <p:cNvPr id="20" name="Title 1" title="Quotation Mark">
              <a:extLst>
                <a:ext uri="{FF2B5EF4-FFF2-40B4-BE49-F238E27FC236}">
                  <a16:creationId xmlns:a16="http://schemas.microsoft.com/office/drawing/2014/main" id="{22A46985-DF43-4382-9C8D-D5B6ADCE09BA}"/>
                </a:ext>
              </a:extLst>
            </p:cNvPr>
            <p:cNvSpPr txBox="1">
              <a:spLocks/>
            </p:cNvSpPr>
            <p:nvPr/>
          </p:nvSpPr>
          <p:spPr>
            <a:xfrm>
              <a:off x="8401320" y="1942266"/>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5"/>
                  </a:solidFill>
                </a:rPr>
                <a:t>“</a:t>
              </a:r>
            </a:p>
          </p:txBody>
        </p:sp>
        <p:sp>
          <p:nvSpPr>
            <p:cNvPr id="21" name="Title 1" title="Quotation Mark">
              <a:extLst>
                <a:ext uri="{FF2B5EF4-FFF2-40B4-BE49-F238E27FC236}">
                  <a16:creationId xmlns:a16="http://schemas.microsoft.com/office/drawing/2014/main" id="{55CC7758-72AC-4816-BE7C-F4EFBAB2C2D5}"/>
                </a:ext>
              </a:extLst>
            </p:cNvPr>
            <p:cNvSpPr txBox="1">
              <a:spLocks/>
            </p:cNvSpPr>
            <p:nvPr/>
          </p:nvSpPr>
          <p:spPr>
            <a:xfrm>
              <a:off x="11276785" y="1942266"/>
              <a:ext cx="483415" cy="432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a:lstStyle>
            <a:p>
              <a:r>
                <a:rPr lang="en-ZA" sz="5400" dirty="0">
                  <a:solidFill>
                    <a:schemeClr val="accent5"/>
                  </a:solidFill>
                </a:rPr>
                <a:t>”</a:t>
              </a:r>
            </a:p>
          </p:txBody>
        </p:sp>
      </p:grpSp>
      <p:sp>
        <p:nvSpPr>
          <p:cNvPr id="30" name="Text Placeholder 29">
            <a:extLst>
              <a:ext uri="{FF2B5EF4-FFF2-40B4-BE49-F238E27FC236}">
                <a16:creationId xmlns:a16="http://schemas.microsoft.com/office/drawing/2014/main" id="{76D004CC-05F4-4982-AE6B-C6E5D8E1CF5B}"/>
              </a:ext>
            </a:extLst>
          </p:cNvPr>
          <p:cNvSpPr>
            <a:spLocks noGrp="1"/>
          </p:cNvSpPr>
          <p:nvPr>
            <p:ph type="body" sz="quarter" idx="38"/>
          </p:nvPr>
        </p:nvSpPr>
        <p:spPr/>
        <p:txBody>
          <a:bodyPr/>
          <a:lstStyle/>
          <a:p>
            <a:r>
              <a:rPr lang="en-ZA" dirty="0">
                <a:solidFill>
                  <a:schemeClr val="tx1">
                    <a:lumMod val="75000"/>
                    <a:lumOff val="25000"/>
                  </a:schemeClr>
                </a:solidFill>
              </a:rPr>
              <a:t>Student Y8.2</a:t>
            </a:r>
          </a:p>
        </p:txBody>
      </p:sp>
      <p:sp>
        <p:nvSpPr>
          <p:cNvPr id="3" name="Slide Number Placeholder 2">
            <a:extLst>
              <a:ext uri="{FF2B5EF4-FFF2-40B4-BE49-F238E27FC236}">
                <a16:creationId xmlns:a16="http://schemas.microsoft.com/office/drawing/2014/main" id="{9633E64F-4DBA-44B0-97B6-58474E70EB7F}"/>
              </a:ext>
            </a:extLst>
          </p:cNvPr>
          <p:cNvSpPr>
            <a:spLocks noGrp="1"/>
          </p:cNvSpPr>
          <p:nvPr>
            <p:ph type="sldNum" sz="quarter" idx="11"/>
          </p:nvPr>
        </p:nvSpPr>
        <p:spPr/>
        <p:txBody>
          <a:bodyPr/>
          <a:lstStyle/>
          <a:p>
            <a:fld id="{4B73C415-D670-4716-A5EC-CC4D52CA2BAC}" type="slidenum">
              <a:rPr lang="en-ZA" smtClean="0"/>
              <a:pPr/>
              <a:t>11</a:t>
            </a:fld>
            <a:endParaRPr lang="en-ZA" dirty="0"/>
          </a:p>
        </p:txBody>
      </p:sp>
    </p:spTree>
    <p:extLst>
      <p:ext uri="{BB962C8B-B14F-4D97-AF65-F5344CB8AC3E}">
        <p14:creationId xmlns:p14="http://schemas.microsoft.com/office/powerpoint/2010/main" val="281149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27" grpId="0" build="p" animBg="1"/>
      <p:bldP spid="29"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1D99AE-4DE2-42EF-9466-991655D1C9EB}"/>
              </a:ext>
            </a:extLst>
          </p:cNvPr>
          <p:cNvSpPr>
            <a:spLocks noGrp="1"/>
          </p:cNvSpPr>
          <p:nvPr>
            <p:ph type="title"/>
          </p:nvPr>
        </p:nvSpPr>
        <p:spPr/>
        <p:txBody>
          <a:bodyPr/>
          <a:lstStyle/>
          <a:p>
            <a:r>
              <a:rPr lang="en-US" dirty="0"/>
              <a:t>Realtime Feedback Recording </a:t>
            </a:r>
            <a:endParaRPr lang="id-ID" dirty="0"/>
          </a:p>
        </p:txBody>
      </p:sp>
      <p:sp>
        <p:nvSpPr>
          <p:cNvPr id="14" name="Content Placeholder 13">
            <a:extLst>
              <a:ext uri="{FF2B5EF4-FFF2-40B4-BE49-F238E27FC236}">
                <a16:creationId xmlns:a16="http://schemas.microsoft.com/office/drawing/2014/main" id="{516234B6-461C-4EEA-B343-FDF6FDC181B4}"/>
              </a:ext>
            </a:extLst>
          </p:cNvPr>
          <p:cNvSpPr>
            <a:spLocks noGrp="1"/>
          </p:cNvSpPr>
          <p:nvPr>
            <p:ph idx="1"/>
          </p:nvPr>
        </p:nvSpPr>
        <p:spPr>
          <a:xfrm>
            <a:off x="432000" y="1188931"/>
            <a:ext cx="11340000" cy="4890407"/>
          </a:xfrm>
        </p:spPr>
        <p:txBody>
          <a:bodyPr/>
          <a:lstStyle/>
          <a:p>
            <a:r>
              <a:rPr lang="en-US" dirty="0"/>
              <a:t>Writing Email – Year 7</a:t>
            </a:r>
          </a:p>
          <a:p>
            <a:endParaRPr lang="id-ID" dirty="0"/>
          </a:p>
        </p:txBody>
      </p:sp>
      <p:sp>
        <p:nvSpPr>
          <p:cNvPr id="6" name="Slide Number Placeholder 5">
            <a:extLst>
              <a:ext uri="{FF2B5EF4-FFF2-40B4-BE49-F238E27FC236}">
                <a16:creationId xmlns:a16="http://schemas.microsoft.com/office/drawing/2014/main" id="{7B2B19AC-CB01-4B21-A3BE-BF86755ED457}"/>
              </a:ext>
            </a:extLst>
          </p:cNvPr>
          <p:cNvSpPr>
            <a:spLocks noGrp="1"/>
          </p:cNvSpPr>
          <p:nvPr>
            <p:ph type="sldNum" sz="quarter" idx="11"/>
          </p:nvPr>
        </p:nvSpPr>
        <p:spPr/>
        <p:txBody>
          <a:bodyPr/>
          <a:lstStyle/>
          <a:p>
            <a:fld id="{4B73C415-D670-4716-A5EC-CC4D52CA2BAC}" type="slidenum">
              <a:rPr lang="en-ZA" smtClean="0"/>
              <a:pPr/>
              <a:t>12</a:t>
            </a:fld>
            <a:endParaRPr lang="en-ZA" dirty="0"/>
          </a:p>
        </p:txBody>
      </p:sp>
      <p:pic>
        <p:nvPicPr>
          <p:cNvPr id="15" name="(Y7-Writing Email-Ero)">
            <a:hlinkClick r:id="" action="ppaction://media"/>
            <a:extLst>
              <a:ext uri="{FF2B5EF4-FFF2-40B4-BE49-F238E27FC236}">
                <a16:creationId xmlns:a16="http://schemas.microsoft.com/office/drawing/2014/main" id="{EA98C784-D547-4A4F-9E68-1C245DDABE3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09486" y="1685556"/>
            <a:ext cx="8694057" cy="4890407"/>
          </a:xfrm>
          <a:prstGeom prst="rect">
            <a:avLst/>
          </a:prstGeom>
        </p:spPr>
      </p:pic>
      <p:sp>
        <p:nvSpPr>
          <p:cNvPr id="16" name="Rectangle 15">
            <a:extLst>
              <a:ext uri="{FF2B5EF4-FFF2-40B4-BE49-F238E27FC236}">
                <a16:creationId xmlns:a16="http://schemas.microsoft.com/office/drawing/2014/main" id="{A6E6ABE1-1A52-45F7-9EA2-0F9870777E26}"/>
              </a:ext>
            </a:extLst>
          </p:cNvPr>
          <p:cNvSpPr/>
          <p:nvPr/>
        </p:nvSpPr>
        <p:spPr>
          <a:xfrm>
            <a:off x="2931885" y="2169885"/>
            <a:ext cx="711200" cy="1596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92662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96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C844-94A3-4904-BB5B-E919395A45A9}"/>
              </a:ext>
            </a:extLst>
          </p:cNvPr>
          <p:cNvSpPr>
            <a:spLocks noGrp="1"/>
          </p:cNvSpPr>
          <p:nvPr>
            <p:ph type="title"/>
          </p:nvPr>
        </p:nvSpPr>
        <p:spPr/>
        <p:txBody>
          <a:bodyPr/>
          <a:lstStyle/>
          <a:p>
            <a:r>
              <a:rPr lang="en-US" dirty="0"/>
              <a:t>Realtime Feedback </a:t>
            </a:r>
            <a:r>
              <a:rPr lang="en-US" dirty="0" err="1"/>
              <a:t>Recordin</a:t>
            </a:r>
            <a:endParaRPr lang="id-ID" dirty="0"/>
          </a:p>
        </p:txBody>
      </p:sp>
      <p:sp>
        <p:nvSpPr>
          <p:cNvPr id="3" name="Content Placeholder 2">
            <a:extLst>
              <a:ext uri="{FF2B5EF4-FFF2-40B4-BE49-F238E27FC236}">
                <a16:creationId xmlns:a16="http://schemas.microsoft.com/office/drawing/2014/main" id="{4A0A02C3-0989-4551-9C1B-03427DB03FAC}"/>
              </a:ext>
            </a:extLst>
          </p:cNvPr>
          <p:cNvSpPr>
            <a:spLocks noGrp="1"/>
          </p:cNvSpPr>
          <p:nvPr>
            <p:ph idx="1"/>
          </p:nvPr>
        </p:nvSpPr>
        <p:spPr>
          <a:xfrm>
            <a:off x="432000" y="1115452"/>
            <a:ext cx="11340000" cy="4963886"/>
          </a:xfrm>
        </p:spPr>
        <p:txBody>
          <a:bodyPr/>
          <a:lstStyle/>
          <a:p>
            <a:r>
              <a:rPr lang="en-US" dirty="0"/>
              <a:t>Writing a film review – Year 8</a:t>
            </a:r>
          </a:p>
          <a:p>
            <a:endParaRPr lang="en-US" dirty="0"/>
          </a:p>
          <a:p>
            <a:endParaRPr lang="id-ID" dirty="0"/>
          </a:p>
        </p:txBody>
      </p:sp>
      <p:sp>
        <p:nvSpPr>
          <p:cNvPr id="4" name="Slide Number Placeholder 3">
            <a:extLst>
              <a:ext uri="{FF2B5EF4-FFF2-40B4-BE49-F238E27FC236}">
                <a16:creationId xmlns:a16="http://schemas.microsoft.com/office/drawing/2014/main" id="{501F35D1-6E70-4ACB-AA8C-2F86A7675E5C}"/>
              </a:ext>
            </a:extLst>
          </p:cNvPr>
          <p:cNvSpPr>
            <a:spLocks noGrp="1"/>
          </p:cNvSpPr>
          <p:nvPr>
            <p:ph type="sldNum" sz="quarter" idx="11"/>
          </p:nvPr>
        </p:nvSpPr>
        <p:spPr/>
        <p:txBody>
          <a:bodyPr/>
          <a:lstStyle/>
          <a:p>
            <a:fld id="{4B73C415-D670-4716-A5EC-CC4D52CA2BAC}" type="slidenum">
              <a:rPr lang="en-ZA" smtClean="0"/>
              <a:pPr/>
              <a:t>13</a:t>
            </a:fld>
            <a:endParaRPr lang="en-ZA" dirty="0"/>
          </a:p>
        </p:txBody>
      </p:sp>
      <p:pic>
        <p:nvPicPr>
          <p:cNvPr id="5" name="(Y8-Writing Film Rview)">
            <a:hlinkClick r:id="" action="ppaction://media"/>
            <a:extLst>
              <a:ext uri="{FF2B5EF4-FFF2-40B4-BE49-F238E27FC236}">
                <a16:creationId xmlns:a16="http://schemas.microsoft.com/office/drawing/2014/main" id="{639D8524-88CF-491C-97CA-0242515AD5D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5314" y="1612077"/>
            <a:ext cx="8824686" cy="4963886"/>
          </a:xfrm>
          <a:prstGeom prst="rect">
            <a:avLst/>
          </a:prstGeom>
        </p:spPr>
      </p:pic>
      <p:sp>
        <p:nvSpPr>
          <p:cNvPr id="6" name="Rectangle 5">
            <a:extLst>
              <a:ext uri="{FF2B5EF4-FFF2-40B4-BE49-F238E27FC236}">
                <a16:creationId xmlns:a16="http://schemas.microsoft.com/office/drawing/2014/main" id="{52EE2FA6-FC9F-412A-BA42-1FCD0027CBEC}"/>
              </a:ext>
            </a:extLst>
          </p:cNvPr>
          <p:cNvSpPr/>
          <p:nvPr/>
        </p:nvSpPr>
        <p:spPr>
          <a:xfrm>
            <a:off x="2931885" y="2111828"/>
            <a:ext cx="711200" cy="1596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0790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218344-56B2-4D7E-A91A-A9A083F4AB5D}"/>
              </a:ext>
            </a:extLst>
          </p:cNvPr>
          <p:cNvSpPr>
            <a:spLocks noGrp="1"/>
          </p:cNvSpPr>
          <p:nvPr>
            <p:ph type="title"/>
          </p:nvPr>
        </p:nvSpPr>
        <p:spPr/>
        <p:txBody>
          <a:bodyPr/>
          <a:lstStyle/>
          <a:p>
            <a:r>
              <a:rPr lang="en-US" sz="2800" dirty="0"/>
              <a:t>Challenges to the Use of Google Docs Sharing for Realtime Writing Task Feedback in Inclusive ESL Classroom</a:t>
            </a:r>
            <a:endParaRPr lang="en-ZA" sz="2800" dirty="0"/>
          </a:p>
        </p:txBody>
      </p:sp>
      <p:sp>
        <p:nvSpPr>
          <p:cNvPr id="45" name="Rectangle 44" title="Icon Background">
            <a:extLst>
              <a:ext uri="{FF2B5EF4-FFF2-40B4-BE49-F238E27FC236}">
                <a16:creationId xmlns:a16="http://schemas.microsoft.com/office/drawing/2014/main" id="{E80DC6FE-D11C-4C20-A51D-98443F5F4672}"/>
              </a:ext>
            </a:extLst>
          </p:cNvPr>
          <p:cNvSpPr/>
          <p:nvPr/>
        </p:nvSpPr>
        <p:spPr>
          <a:xfrm>
            <a:off x="4318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Text Placeholder 7">
            <a:extLst>
              <a:ext uri="{FF2B5EF4-FFF2-40B4-BE49-F238E27FC236}">
                <a16:creationId xmlns:a16="http://schemas.microsoft.com/office/drawing/2014/main" id="{4B353756-1A24-435F-9F00-9485171661F1}"/>
              </a:ext>
            </a:extLst>
          </p:cNvPr>
          <p:cNvSpPr>
            <a:spLocks noGrp="1"/>
          </p:cNvSpPr>
          <p:nvPr>
            <p:ph type="body" sz="quarter" idx="27"/>
          </p:nvPr>
        </p:nvSpPr>
        <p:spPr/>
        <p:txBody>
          <a:bodyPr/>
          <a:lstStyle/>
          <a:p>
            <a:r>
              <a:rPr lang="en-ZA" sz="2800" dirty="0"/>
              <a:t>Students with ASD</a:t>
            </a:r>
          </a:p>
        </p:txBody>
      </p:sp>
      <p:sp>
        <p:nvSpPr>
          <p:cNvPr id="7" name="Content Placeholder 6">
            <a:extLst>
              <a:ext uri="{FF2B5EF4-FFF2-40B4-BE49-F238E27FC236}">
                <a16:creationId xmlns:a16="http://schemas.microsoft.com/office/drawing/2014/main" id="{EE3A3FBF-F2B1-44B8-A094-309A3BFDBA25}"/>
              </a:ext>
            </a:extLst>
          </p:cNvPr>
          <p:cNvSpPr>
            <a:spLocks noGrp="1"/>
          </p:cNvSpPr>
          <p:nvPr>
            <p:ph idx="29"/>
          </p:nvPr>
        </p:nvSpPr>
        <p:spPr/>
        <p:txBody>
          <a:bodyPr/>
          <a:lstStyle/>
          <a:p>
            <a:r>
              <a:rPr lang="en-US" dirty="0"/>
              <a:t>The problem to stay focus when working with computer.</a:t>
            </a:r>
          </a:p>
          <a:p>
            <a:pPr lvl="1"/>
            <a:r>
              <a:rPr lang="en-US" i="1" dirty="0"/>
              <a:t>I prefer for him to have handwriting task (paper-based task), because when he used Microsoft Word, it was hard for him to stay focus. He will busy opening a new tab or other things on computer, so it will take a longer time for him to finish the task. (Shadow teacher- Student Y8.1)</a:t>
            </a:r>
          </a:p>
          <a:p>
            <a:r>
              <a:rPr lang="en-US" dirty="0"/>
              <a:t>The need of extra supervision during the task.</a:t>
            </a:r>
            <a:endParaRPr lang="en-ZA" dirty="0"/>
          </a:p>
        </p:txBody>
      </p:sp>
      <p:sp>
        <p:nvSpPr>
          <p:cNvPr id="44" name="Rectangle 43" title="Icon Background">
            <a:extLst>
              <a:ext uri="{FF2B5EF4-FFF2-40B4-BE49-F238E27FC236}">
                <a16:creationId xmlns:a16="http://schemas.microsoft.com/office/drawing/2014/main" id="{1203D2ED-1358-4F55-BCB3-94A5C18E1B4C}"/>
              </a:ext>
            </a:extLst>
          </p:cNvPr>
          <p:cNvSpPr/>
          <p:nvPr/>
        </p:nvSpPr>
        <p:spPr>
          <a:xfrm>
            <a:off x="63000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Text Placeholder 8">
            <a:extLst>
              <a:ext uri="{FF2B5EF4-FFF2-40B4-BE49-F238E27FC236}">
                <a16:creationId xmlns:a16="http://schemas.microsoft.com/office/drawing/2014/main" id="{3C10DA3A-40F2-4987-B2EE-1598E181FA91}"/>
              </a:ext>
            </a:extLst>
          </p:cNvPr>
          <p:cNvSpPr>
            <a:spLocks noGrp="1"/>
          </p:cNvSpPr>
          <p:nvPr>
            <p:ph type="body" sz="quarter" idx="30"/>
          </p:nvPr>
        </p:nvSpPr>
        <p:spPr/>
        <p:txBody>
          <a:bodyPr/>
          <a:lstStyle/>
          <a:p>
            <a:r>
              <a:rPr lang="en-ZA" sz="2400" dirty="0"/>
              <a:t>Students without ASD</a:t>
            </a:r>
          </a:p>
        </p:txBody>
      </p:sp>
      <p:sp>
        <p:nvSpPr>
          <p:cNvPr id="6" name="Content Placeholder 5">
            <a:extLst>
              <a:ext uri="{FF2B5EF4-FFF2-40B4-BE49-F238E27FC236}">
                <a16:creationId xmlns:a16="http://schemas.microsoft.com/office/drawing/2014/main" id="{C9E08F51-511B-4C45-AFB2-8A9402CA1078}"/>
              </a:ext>
            </a:extLst>
          </p:cNvPr>
          <p:cNvSpPr>
            <a:spLocks noGrp="1"/>
          </p:cNvSpPr>
          <p:nvPr>
            <p:ph idx="2"/>
          </p:nvPr>
        </p:nvSpPr>
        <p:spPr/>
        <p:txBody>
          <a:bodyPr/>
          <a:lstStyle/>
          <a:p>
            <a:r>
              <a:rPr lang="en-US" dirty="0"/>
              <a:t>The same problem in generating and elaborating ideas</a:t>
            </a:r>
            <a:r>
              <a:rPr lang="en-ZA" dirty="0"/>
              <a:t>. (</a:t>
            </a:r>
            <a:r>
              <a:rPr lang="en-ZA" i="1" dirty="0"/>
              <a:t>Less significant improvement)</a:t>
            </a:r>
          </a:p>
          <a:p>
            <a:pPr lvl="1"/>
            <a:r>
              <a:rPr lang="en-US" i="1" dirty="0"/>
              <a:t>I think I confuse what should I write at that time, so I will forget the story, the things that I need to write. (Student Y6.1)</a:t>
            </a:r>
            <a:endParaRPr lang="en-ZA" i="1" dirty="0"/>
          </a:p>
          <a:p>
            <a:r>
              <a:rPr lang="en-ZA" dirty="0"/>
              <a:t>Based on the theory: </a:t>
            </a:r>
            <a:r>
              <a:rPr lang="en-US" dirty="0"/>
              <a:t>The complex process of writing task might be challenging for students with ASD, since it involved the process of organizing ideas and presenting the message (Graham &amp; Harris, 2005)</a:t>
            </a:r>
          </a:p>
        </p:txBody>
      </p:sp>
      <p:sp>
        <p:nvSpPr>
          <p:cNvPr id="4" name="Slide Number Placeholder 3">
            <a:extLst>
              <a:ext uri="{FF2B5EF4-FFF2-40B4-BE49-F238E27FC236}">
                <a16:creationId xmlns:a16="http://schemas.microsoft.com/office/drawing/2014/main" id="{620099E5-DE93-4E9D-9158-ED2F595D3407}"/>
              </a:ext>
            </a:extLst>
          </p:cNvPr>
          <p:cNvSpPr>
            <a:spLocks noGrp="1"/>
          </p:cNvSpPr>
          <p:nvPr>
            <p:ph type="sldNum" sz="quarter" idx="11"/>
          </p:nvPr>
        </p:nvSpPr>
        <p:spPr/>
        <p:txBody>
          <a:bodyPr/>
          <a:lstStyle/>
          <a:p>
            <a:fld id="{4B73C415-D670-4716-A5EC-CC4D52CA2BAC}" type="slidenum">
              <a:rPr lang="en-ZA" smtClean="0"/>
              <a:pPr/>
              <a:t>14</a:t>
            </a:fld>
            <a:endParaRPr lang="en-ZA" dirty="0"/>
          </a:p>
        </p:txBody>
      </p:sp>
    </p:spTree>
    <p:extLst>
      <p:ext uri="{BB962C8B-B14F-4D97-AF65-F5344CB8AC3E}">
        <p14:creationId xmlns:p14="http://schemas.microsoft.com/office/powerpoint/2010/main" val="306894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fade">
                                      <p:cBhvr>
                                        <p:cTn id="3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8" grpId="0" build="p"/>
      <p:bldP spid="7" grpId="0" build="p"/>
      <p:bldP spid="44" grpId="0" animBg="1"/>
      <p:bldP spid="9"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780F-92D5-4FF5-8003-B57A9BC2BF77}"/>
              </a:ext>
            </a:extLst>
          </p:cNvPr>
          <p:cNvSpPr>
            <a:spLocks noGrp="1"/>
          </p:cNvSpPr>
          <p:nvPr>
            <p:ph type="title"/>
          </p:nvPr>
        </p:nvSpPr>
        <p:spPr/>
        <p:txBody>
          <a:bodyPr/>
          <a:lstStyle/>
          <a:p>
            <a:r>
              <a:rPr lang="en-US" sz="2800" dirty="0"/>
              <a:t>Opportunities to the Use of Google Docs Sharing for Realtime Writing Task Feedback in Inclusive ESL Classroom </a:t>
            </a:r>
            <a:endParaRPr lang="en-ZA" sz="2800" dirty="0"/>
          </a:p>
        </p:txBody>
      </p:sp>
      <p:sp>
        <p:nvSpPr>
          <p:cNvPr id="4" name="Content Placeholder 3">
            <a:extLst>
              <a:ext uri="{FF2B5EF4-FFF2-40B4-BE49-F238E27FC236}">
                <a16:creationId xmlns:a16="http://schemas.microsoft.com/office/drawing/2014/main" id="{EB9EACD0-6CBC-4E24-A0A1-D81FC464DF8A}"/>
              </a:ext>
            </a:extLst>
          </p:cNvPr>
          <p:cNvSpPr>
            <a:spLocks noGrp="1"/>
          </p:cNvSpPr>
          <p:nvPr>
            <p:ph idx="1"/>
          </p:nvPr>
        </p:nvSpPr>
        <p:spPr/>
        <p:txBody>
          <a:bodyPr/>
          <a:lstStyle/>
          <a:p>
            <a:r>
              <a:rPr lang="en-US" sz="2400" b="1" dirty="0"/>
              <a:t>Minimizing issues on ASD students’ handwriting</a:t>
            </a:r>
          </a:p>
          <a:p>
            <a:pPr lvl="1"/>
            <a:r>
              <a:rPr lang="en-US" sz="2400" dirty="0"/>
              <a:t>The lower quality of handwriting: </a:t>
            </a:r>
            <a:r>
              <a:rPr lang="en-US" sz="2400" i="1" dirty="0"/>
              <a:t>neatness of a written product tends to impact a teacher’s rating of a writing sample. Specifically, illegible papers tend to score lower than those of equal quality that are written neatly (Graham, Harris, &amp; Hebert, 2011).</a:t>
            </a:r>
            <a:endParaRPr lang="en-US" sz="2200" b="1" dirty="0"/>
          </a:p>
          <a:p>
            <a:r>
              <a:rPr lang="en-US" sz="2400" b="1" dirty="0"/>
              <a:t>The efficiency of time to finish the writing task cycle</a:t>
            </a:r>
          </a:p>
          <a:p>
            <a:pPr lvl="1"/>
            <a:r>
              <a:rPr lang="en-US" sz="2200" dirty="0"/>
              <a:t>Paper-based writing task time consuming compare to Google-Docs writing task</a:t>
            </a:r>
            <a:endParaRPr lang="id-ID" sz="2200" dirty="0"/>
          </a:p>
          <a:p>
            <a:pPr lvl="0"/>
            <a:r>
              <a:rPr lang="en-US" sz="2400" b="1" dirty="0"/>
              <a:t>Increase students’ motivation </a:t>
            </a:r>
          </a:p>
          <a:p>
            <a:pPr lvl="1"/>
            <a:r>
              <a:rPr lang="en-US" sz="2200" dirty="0"/>
              <a:t>Students prefer to do some writing task (depend on the text genre)</a:t>
            </a:r>
            <a:endParaRPr lang="id-ID" sz="2200" dirty="0"/>
          </a:p>
        </p:txBody>
      </p:sp>
      <p:sp>
        <p:nvSpPr>
          <p:cNvPr id="7" name="Slide Number Placeholder 6">
            <a:extLst>
              <a:ext uri="{FF2B5EF4-FFF2-40B4-BE49-F238E27FC236}">
                <a16:creationId xmlns:a16="http://schemas.microsoft.com/office/drawing/2014/main" id="{A24A397D-62A9-44C3-986F-8353C53D6801}"/>
              </a:ext>
            </a:extLst>
          </p:cNvPr>
          <p:cNvSpPr>
            <a:spLocks noGrp="1"/>
          </p:cNvSpPr>
          <p:nvPr>
            <p:ph type="sldNum" sz="quarter" idx="11"/>
          </p:nvPr>
        </p:nvSpPr>
        <p:spPr/>
        <p:txBody>
          <a:bodyPr/>
          <a:lstStyle/>
          <a:p>
            <a:fld id="{4B73C415-D670-4716-A5EC-CC4D52CA2BAC}" type="slidenum">
              <a:rPr lang="en-ZA" smtClean="0"/>
              <a:pPr/>
              <a:t>15</a:t>
            </a:fld>
            <a:endParaRPr lang="en-ZA" dirty="0"/>
          </a:p>
        </p:txBody>
      </p:sp>
    </p:spTree>
    <p:extLst>
      <p:ext uri="{BB962C8B-B14F-4D97-AF65-F5344CB8AC3E}">
        <p14:creationId xmlns:p14="http://schemas.microsoft.com/office/powerpoint/2010/main" val="304649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057F8-C90B-4436-B333-06F6E18BF815}"/>
              </a:ext>
            </a:extLst>
          </p:cNvPr>
          <p:cNvSpPr>
            <a:spLocks noGrp="1"/>
          </p:cNvSpPr>
          <p:nvPr>
            <p:ph type="title"/>
          </p:nvPr>
        </p:nvSpPr>
        <p:spPr>
          <a:xfrm>
            <a:off x="432000" y="432000"/>
            <a:ext cx="11340000" cy="432000"/>
          </a:xfrm>
        </p:spPr>
        <p:txBody>
          <a:bodyPr/>
          <a:lstStyle/>
          <a:p>
            <a:r>
              <a:rPr lang="en-US" b="1" dirty="0"/>
              <a:t>The efficiency of time to finish the writing task cycle</a:t>
            </a:r>
            <a:br>
              <a:rPr lang="en-US" b="1" dirty="0"/>
            </a:br>
            <a:endParaRPr lang="id-ID" dirty="0"/>
          </a:p>
        </p:txBody>
      </p:sp>
      <p:pic>
        <p:nvPicPr>
          <p:cNvPr id="6" name="Content Placeholder 5">
            <a:extLst>
              <a:ext uri="{FF2B5EF4-FFF2-40B4-BE49-F238E27FC236}">
                <a16:creationId xmlns:a16="http://schemas.microsoft.com/office/drawing/2014/main" id="{2529953B-2873-47AC-AFF7-DD4B43746487}"/>
              </a:ext>
            </a:extLst>
          </p:cNvPr>
          <p:cNvPicPr>
            <a:picLocks noGrp="1" noChangeAspect="1"/>
          </p:cNvPicPr>
          <p:nvPr>
            <p:ph idx="1"/>
          </p:nvPr>
        </p:nvPicPr>
        <p:blipFill>
          <a:blip r:embed="rId2"/>
          <a:stretch>
            <a:fillRect/>
          </a:stretch>
        </p:blipFill>
        <p:spPr>
          <a:xfrm>
            <a:off x="319458" y="1331572"/>
            <a:ext cx="4596782" cy="3176291"/>
          </a:xfrm>
          <a:prstGeom prst="rect">
            <a:avLst/>
          </a:prstGeom>
        </p:spPr>
      </p:pic>
      <p:sp>
        <p:nvSpPr>
          <p:cNvPr id="4" name="Slide Number Placeholder 3">
            <a:extLst>
              <a:ext uri="{FF2B5EF4-FFF2-40B4-BE49-F238E27FC236}">
                <a16:creationId xmlns:a16="http://schemas.microsoft.com/office/drawing/2014/main" id="{62E7F454-26D5-4E40-8DFB-C44E2D747F2A}"/>
              </a:ext>
            </a:extLst>
          </p:cNvPr>
          <p:cNvSpPr>
            <a:spLocks noGrp="1"/>
          </p:cNvSpPr>
          <p:nvPr>
            <p:ph type="sldNum" sz="quarter" idx="11"/>
          </p:nvPr>
        </p:nvSpPr>
        <p:spPr>
          <a:xfrm>
            <a:off x="11772000" y="6365363"/>
            <a:ext cx="420000" cy="421200"/>
          </a:xfrm>
        </p:spPr>
        <p:txBody>
          <a:bodyPr/>
          <a:lstStyle/>
          <a:p>
            <a:fld id="{4B73C415-D670-4716-A5EC-CC4D52CA2BAC}" type="slidenum">
              <a:rPr lang="en-ZA" smtClean="0"/>
              <a:pPr/>
              <a:t>12</a:t>
            </a:fld>
            <a:endParaRPr lang="en-ZA" dirty="0"/>
          </a:p>
        </p:txBody>
      </p:sp>
      <p:pic>
        <p:nvPicPr>
          <p:cNvPr id="8" name="Picture 7">
            <a:extLst>
              <a:ext uri="{FF2B5EF4-FFF2-40B4-BE49-F238E27FC236}">
                <a16:creationId xmlns:a16="http://schemas.microsoft.com/office/drawing/2014/main" id="{B5D1113D-D7FB-4FF3-83BA-634BB43218D7}"/>
              </a:ext>
            </a:extLst>
          </p:cNvPr>
          <p:cNvPicPr>
            <a:picLocks noChangeAspect="1"/>
          </p:cNvPicPr>
          <p:nvPr/>
        </p:nvPicPr>
        <p:blipFill>
          <a:blip r:embed="rId3"/>
          <a:stretch>
            <a:fillRect/>
          </a:stretch>
        </p:blipFill>
        <p:spPr>
          <a:xfrm>
            <a:off x="5912881" y="1331571"/>
            <a:ext cx="5445072" cy="3176291"/>
          </a:xfrm>
          <a:prstGeom prst="rect">
            <a:avLst/>
          </a:prstGeom>
        </p:spPr>
      </p:pic>
      <p:sp>
        <p:nvSpPr>
          <p:cNvPr id="9" name="TextBox 8">
            <a:extLst>
              <a:ext uri="{FF2B5EF4-FFF2-40B4-BE49-F238E27FC236}">
                <a16:creationId xmlns:a16="http://schemas.microsoft.com/office/drawing/2014/main" id="{B3145987-2928-4B39-8B8B-28438BF82547}"/>
              </a:ext>
            </a:extLst>
          </p:cNvPr>
          <p:cNvSpPr txBox="1"/>
          <p:nvPr/>
        </p:nvSpPr>
        <p:spPr>
          <a:xfrm>
            <a:off x="1267800" y="4606103"/>
            <a:ext cx="2926829" cy="1200329"/>
          </a:xfrm>
          <a:prstGeom prst="rect">
            <a:avLst/>
          </a:prstGeom>
          <a:noFill/>
        </p:spPr>
        <p:txBody>
          <a:bodyPr wrap="square" rtlCol="0">
            <a:spAutoFit/>
          </a:bodyPr>
          <a:lstStyle/>
          <a:p>
            <a:pPr algn="ctr"/>
            <a:r>
              <a:rPr lang="en-US" b="1" dirty="0"/>
              <a:t>Paper-based writing task</a:t>
            </a:r>
          </a:p>
          <a:p>
            <a:r>
              <a:rPr lang="en-US" dirty="0"/>
              <a:t>Take one to two weeks to finish the whole process</a:t>
            </a:r>
            <a:endParaRPr lang="id-ID" dirty="0"/>
          </a:p>
        </p:txBody>
      </p:sp>
      <p:sp>
        <p:nvSpPr>
          <p:cNvPr id="14" name="TextBox 13">
            <a:extLst>
              <a:ext uri="{FF2B5EF4-FFF2-40B4-BE49-F238E27FC236}">
                <a16:creationId xmlns:a16="http://schemas.microsoft.com/office/drawing/2014/main" id="{165B04E9-61E7-4538-9BB6-C4F37B66CF27}"/>
              </a:ext>
            </a:extLst>
          </p:cNvPr>
          <p:cNvSpPr txBox="1"/>
          <p:nvPr/>
        </p:nvSpPr>
        <p:spPr>
          <a:xfrm>
            <a:off x="7172002" y="4661977"/>
            <a:ext cx="2926829" cy="1200329"/>
          </a:xfrm>
          <a:prstGeom prst="rect">
            <a:avLst/>
          </a:prstGeom>
          <a:noFill/>
        </p:spPr>
        <p:txBody>
          <a:bodyPr wrap="square" rtlCol="0">
            <a:spAutoFit/>
          </a:bodyPr>
          <a:lstStyle/>
          <a:p>
            <a:pPr algn="ctr"/>
            <a:r>
              <a:rPr lang="en-US" b="1" dirty="0"/>
              <a:t>Google-Docs writing task</a:t>
            </a:r>
          </a:p>
          <a:p>
            <a:r>
              <a:rPr lang="en-US" dirty="0"/>
              <a:t>Take one week to finish the whole process</a:t>
            </a:r>
            <a:endParaRPr lang="id-ID" dirty="0"/>
          </a:p>
        </p:txBody>
      </p:sp>
    </p:spTree>
    <p:extLst>
      <p:ext uri="{BB962C8B-B14F-4D97-AF65-F5344CB8AC3E}">
        <p14:creationId xmlns:p14="http://schemas.microsoft.com/office/powerpoint/2010/main" val="377429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EBA4-3987-468A-9BDC-E44BC728664B}"/>
              </a:ext>
            </a:extLst>
          </p:cNvPr>
          <p:cNvSpPr>
            <a:spLocks noGrp="1"/>
          </p:cNvSpPr>
          <p:nvPr>
            <p:ph type="title"/>
          </p:nvPr>
        </p:nvSpPr>
        <p:spPr/>
        <p:txBody>
          <a:bodyPr/>
          <a:lstStyle/>
          <a:p>
            <a:r>
              <a:rPr lang="en-US" b="1" dirty="0"/>
              <a:t>Increase students’ motivation </a:t>
            </a:r>
            <a:br>
              <a:rPr lang="en-US" b="1" dirty="0"/>
            </a:br>
            <a:endParaRPr lang="id-ID" dirty="0"/>
          </a:p>
        </p:txBody>
      </p:sp>
      <p:graphicFrame>
        <p:nvGraphicFramePr>
          <p:cNvPr id="5" name="Content Placeholder 4">
            <a:extLst>
              <a:ext uri="{FF2B5EF4-FFF2-40B4-BE49-F238E27FC236}">
                <a16:creationId xmlns:a16="http://schemas.microsoft.com/office/drawing/2014/main" id="{8E902541-887A-442F-A3B8-29B4E11D5649}"/>
              </a:ext>
            </a:extLst>
          </p:cNvPr>
          <p:cNvGraphicFramePr>
            <a:graphicFrameLocks noGrp="1"/>
          </p:cNvGraphicFramePr>
          <p:nvPr>
            <p:ph idx="1"/>
            <p:extLst>
              <p:ext uri="{D42A27DB-BD31-4B8C-83A1-F6EECF244321}">
                <p14:modId xmlns:p14="http://schemas.microsoft.com/office/powerpoint/2010/main" val="2787651309"/>
              </p:ext>
            </p:extLst>
          </p:nvPr>
        </p:nvGraphicFramePr>
        <p:xfrm>
          <a:off x="431800" y="1728788"/>
          <a:ext cx="11339513"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5D7EDA4-E5FA-421B-8EFD-CD0898A446A2}"/>
              </a:ext>
            </a:extLst>
          </p:cNvPr>
          <p:cNvSpPr>
            <a:spLocks noGrp="1"/>
          </p:cNvSpPr>
          <p:nvPr>
            <p:ph type="sldNum" sz="quarter" idx="11"/>
          </p:nvPr>
        </p:nvSpPr>
        <p:spPr/>
        <p:txBody>
          <a:bodyPr/>
          <a:lstStyle/>
          <a:p>
            <a:fld id="{4B73C415-D670-4716-A5EC-CC4D52CA2BAC}" type="slidenum">
              <a:rPr lang="en-ZA" smtClean="0"/>
              <a:pPr/>
              <a:t>17</a:t>
            </a:fld>
            <a:endParaRPr lang="en-ZA" dirty="0"/>
          </a:p>
        </p:txBody>
      </p:sp>
    </p:spTree>
    <p:extLst>
      <p:ext uri="{BB962C8B-B14F-4D97-AF65-F5344CB8AC3E}">
        <p14:creationId xmlns:p14="http://schemas.microsoft.com/office/powerpoint/2010/main" val="13543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3B750361-DD79-4EE1-931E-96993B2B2BDE}"/>
                                            </p:graphicEl>
                                          </p:spTgt>
                                        </p:tgtEl>
                                        <p:attrNameLst>
                                          <p:attrName>style.visibility</p:attrName>
                                        </p:attrNameLst>
                                      </p:cBhvr>
                                      <p:to>
                                        <p:strVal val="visible"/>
                                      </p:to>
                                    </p:set>
                                    <p:animEffect transition="in" filter="fade">
                                      <p:cBhvr>
                                        <p:cTn id="7" dur="500"/>
                                        <p:tgtEl>
                                          <p:spTgt spid="5">
                                            <p:graphicEl>
                                              <a:dgm id="{3B750361-DD79-4EE1-931E-96993B2B2BD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8C5B9ED9-465D-441C-9784-15B536CA26A0}"/>
                                            </p:graphicEl>
                                          </p:spTgt>
                                        </p:tgtEl>
                                        <p:attrNameLst>
                                          <p:attrName>style.visibility</p:attrName>
                                        </p:attrNameLst>
                                      </p:cBhvr>
                                      <p:to>
                                        <p:strVal val="visible"/>
                                      </p:to>
                                    </p:set>
                                    <p:animEffect transition="in" filter="fade">
                                      <p:cBhvr>
                                        <p:cTn id="12" dur="500"/>
                                        <p:tgtEl>
                                          <p:spTgt spid="5">
                                            <p:graphicEl>
                                              <a:dgm id="{8C5B9ED9-465D-441C-9784-15B536CA26A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9564B530-ADE1-4314-9EA7-EDCE3DF8A6D2}"/>
                                            </p:graphicEl>
                                          </p:spTgt>
                                        </p:tgtEl>
                                        <p:attrNameLst>
                                          <p:attrName>style.visibility</p:attrName>
                                        </p:attrNameLst>
                                      </p:cBhvr>
                                      <p:to>
                                        <p:strVal val="visible"/>
                                      </p:to>
                                    </p:set>
                                    <p:animEffect transition="in" filter="fade">
                                      <p:cBhvr>
                                        <p:cTn id="17" dur="500"/>
                                        <p:tgtEl>
                                          <p:spTgt spid="5">
                                            <p:graphicEl>
                                              <a:dgm id="{9564B530-ADE1-4314-9EA7-EDCE3DF8A6D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A193C5EF-E10B-4641-AE90-4190F110B6CF}"/>
                                            </p:graphicEl>
                                          </p:spTgt>
                                        </p:tgtEl>
                                        <p:attrNameLst>
                                          <p:attrName>style.visibility</p:attrName>
                                        </p:attrNameLst>
                                      </p:cBhvr>
                                      <p:to>
                                        <p:strVal val="visible"/>
                                      </p:to>
                                    </p:set>
                                    <p:animEffect transition="in" filter="fade">
                                      <p:cBhvr>
                                        <p:cTn id="22" dur="500"/>
                                        <p:tgtEl>
                                          <p:spTgt spid="5">
                                            <p:graphicEl>
                                              <a:dgm id="{A193C5EF-E10B-4641-AE90-4190F110B6C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66700E-2D49-45E0-85C7-750AF51DE523}"/>
              </a:ext>
            </a:extLst>
          </p:cNvPr>
          <p:cNvSpPr>
            <a:spLocks noGrp="1"/>
          </p:cNvSpPr>
          <p:nvPr>
            <p:ph idx="1"/>
          </p:nvPr>
        </p:nvSpPr>
        <p:spPr>
          <a:xfrm>
            <a:off x="431999" y="2975452"/>
            <a:ext cx="4416225" cy="3103886"/>
          </a:xfrm>
        </p:spPr>
        <p:txBody>
          <a:bodyPr anchor="b"/>
          <a:lstStyle/>
          <a:p>
            <a:r>
              <a:rPr lang="en-ZA" dirty="0"/>
              <a:t>Challenges: </a:t>
            </a:r>
          </a:p>
          <a:p>
            <a:pPr lvl="1"/>
            <a:r>
              <a:rPr lang="en-ZA" dirty="0"/>
              <a:t>Student with ASD: hardly to stay focus and need extra supervision. </a:t>
            </a:r>
          </a:p>
          <a:p>
            <a:pPr lvl="1"/>
            <a:r>
              <a:rPr lang="en-ZA" dirty="0"/>
              <a:t>Student without ASD: hardly to elaborate the ideas. </a:t>
            </a:r>
          </a:p>
          <a:p>
            <a:r>
              <a:rPr lang="en-ZA" dirty="0"/>
              <a:t>Opportunities:</a:t>
            </a:r>
          </a:p>
          <a:p>
            <a:pPr lvl="1"/>
            <a:r>
              <a:rPr lang="en-ZA" dirty="0"/>
              <a:t>Time efficiency</a:t>
            </a:r>
          </a:p>
          <a:p>
            <a:pPr lvl="1"/>
            <a:r>
              <a:rPr lang="en-ZA" dirty="0"/>
              <a:t>Minimize the student’s handwriting issues</a:t>
            </a:r>
          </a:p>
          <a:p>
            <a:pPr lvl="1"/>
            <a:r>
              <a:rPr lang="en-ZA" dirty="0"/>
              <a:t>Increase students’ motivation </a:t>
            </a:r>
          </a:p>
        </p:txBody>
      </p:sp>
      <p:pic>
        <p:nvPicPr>
          <p:cNvPr id="8" name="Picture Placeholder 7" descr="Photo of a young team in a library">
            <a:extLst>
              <a:ext uri="{FF2B5EF4-FFF2-40B4-BE49-F238E27FC236}">
                <a16:creationId xmlns:a16="http://schemas.microsoft.com/office/drawing/2014/main" id="{63D0FEB3-F96C-4F94-AAAE-551110E820FB}"/>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5353050" y="0"/>
            <a:ext cx="6406950" cy="4400547"/>
          </a:xfrm>
        </p:spPr>
      </p:pic>
      <p:sp>
        <p:nvSpPr>
          <p:cNvPr id="4" name="Title 3">
            <a:extLst>
              <a:ext uri="{FF2B5EF4-FFF2-40B4-BE49-F238E27FC236}">
                <a16:creationId xmlns:a16="http://schemas.microsoft.com/office/drawing/2014/main" id="{49E384DC-DAEE-4E7F-9DD5-4E5066C0652B}"/>
              </a:ext>
            </a:extLst>
          </p:cNvPr>
          <p:cNvSpPr>
            <a:spLocks noGrp="1"/>
          </p:cNvSpPr>
          <p:nvPr>
            <p:ph type="title"/>
          </p:nvPr>
        </p:nvSpPr>
        <p:spPr bwMode="gray"/>
        <p:txBody>
          <a:bodyPr/>
          <a:lstStyle/>
          <a:p>
            <a:r>
              <a:rPr lang="en-ZA" dirty="0"/>
              <a:t>Summary</a:t>
            </a:r>
          </a:p>
        </p:txBody>
      </p:sp>
      <p:cxnSp>
        <p:nvCxnSpPr>
          <p:cNvPr id="10" name="Straight Connector 9" title="Divider Line">
            <a:extLst>
              <a:ext uri="{FF2B5EF4-FFF2-40B4-BE49-F238E27FC236}">
                <a16:creationId xmlns:a16="http://schemas.microsoft.com/office/drawing/2014/main" id="{5F4C8A63-F9E3-41F6-B725-B846F2010334}"/>
              </a:ext>
            </a:extLst>
          </p:cNvPr>
          <p:cNvCxnSpPr>
            <a:cxnSpLocks/>
          </p:cNvCxnSpPr>
          <p:nvPr/>
        </p:nvCxnSpPr>
        <p:spPr bwMode="gray">
          <a:xfrm>
            <a:off x="5658103"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78CFACDF-9E04-4412-89F5-EA362056D7F8}"/>
              </a:ext>
            </a:extLst>
          </p:cNvPr>
          <p:cNvSpPr>
            <a:spLocks noGrp="1"/>
          </p:cNvSpPr>
          <p:nvPr>
            <p:ph type="sldNum" sz="quarter" idx="11"/>
          </p:nvPr>
        </p:nvSpPr>
        <p:spPr/>
        <p:txBody>
          <a:bodyPr/>
          <a:lstStyle/>
          <a:p>
            <a:fld id="{4B73C415-D670-4716-A5EC-CC4D52CA2BAC}" type="slidenum">
              <a:rPr lang="en-ZA" smtClean="0"/>
              <a:pPr/>
              <a:t>18</a:t>
            </a:fld>
            <a:endParaRPr lang="en-ZA" dirty="0"/>
          </a:p>
        </p:txBody>
      </p:sp>
      <p:sp>
        <p:nvSpPr>
          <p:cNvPr id="7" name="Text Placeholder 6">
            <a:extLst>
              <a:ext uri="{FF2B5EF4-FFF2-40B4-BE49-F238E27FC236}">
                <a16:creationId xmlns:a16="http://schemas.microsoft.com/office/drawing/2014/main" id="{EB1951A8-6E97-4827-8EE2-AB6B2619DF4A}"/>
              </a:ext>
            </a:extLst>
          </p:cNvPr>
          <p:cNvSpPr>
            <a:spLocks noGrp="1"/>
          </p:cNvSpPr>
          <p:nvPr>
            <p:ph type="body" sz="quarter" idx="14"/>
          </p:nvPr>
        </p:nvSpPr>
        <p:spPr/>
        <p:txBody>
          <a:bodyPr/>
          <a:lstStyle/>
          <a:p>
            <a:endParaRPr lang="id-ID"/>
          </a:p>
        </p:txBody>
      </p:sp>
    </p:spTree>
    <p:extLst>
      <p:ext uri="{BB962C8B-B14F-4D97-AF65-F5344CB8AC3E}">
        <p14:creationId xmlns:p14="http://schemas.microsoft.com/office/powerpoint/2010/main" val="241885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8" name="Picture Placeholder 47" descr="A group of people in a room through a glass wall">
            <a:extLst>
              <a:ext uri="{FF2B5EF4-FFF2-40B4-BE49-F238E27FC236}">
                <a16:creationId xmlns:a16="http://schemas.microsoft.com/office/drawing/2014/main" id="{AC966987-B293-404A-BBED-86957A06039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786563"/>
          </a:xfrm>
        </p:spPr>
      </p:pic>
      <p:sp>
        <p:nvSpPr>
          <p:cNvPr id="32" name="Rectangle 31" title="Dark semi-transparent background">
            <a:extLst>
              <a:ext uri="{FF2B5EF4-FFF2-40B4-BE49-F238E27FC236}">
                <a16:creationId xmlns:a16="http://schemas.microsoft.com/office/drawing/2014/main" id="{A851B3CA-790D-465D-9B97-AA9876E357B9}"/>
              </a:ext>
            </a:extLst>
          </p:cNvPr>
          <p:cNvSpPr/>
          <p:nvPr/>
        </p:nvSpPr>
        <p:spPr>
          <a:xfrm>
            <a:off x="6336000" y="0"/>
            <a:ext cx="3979575"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2" name="TextBox 21">
            <a:extLst>
              <a:ext uri="{FF2B5EF4-FFF2-40B4-BE49-F238E27FC236}">
                <a16:creationId xmlns:a16="http://schemas.microsoft.com/office/drawing/2014/main" id="{75C12D97-9EB3-9E46-86D3-3A2CA06C20D2}"/>
              </a:ext>
            </a:extLst>
          </p:cNvPr>
          <p:cNvSpPr txBox="1"/>
          <p:nvPr/>
        </p:nvSpPr>
        <p:spPr bwMode="gray">
          <a:xfrm>
            <a:off x="6433190" y="2409694"/>
            <a:ext cx="2983941" cy="590931"/>
          </a:xfrm>
          <a:prstGeom prst="rect">
            <a:avLst/>
          </a:prstGeom>
          <a:noFill/>
        </p:spPr>
        <p:txBody>
          <a:bodyPr wrap="square" rtlCol="0">
            <a:spAutoFit/>
          </a:bodyPr>
          <a:lstStyle/>
          <a:p>
            <a:pPr>
              <a:lnSpc>
                <a:spcPct val="90000"/>
              </a:lnSpc>
            </a:pPr>
            <a:r>
              <a:rPr lang="en-US" b="1" dirty="0">
                <a:gradFill>
                  <a:gsLst>
                    <a:gs pos="0">
                      <a:schemeClr val="accent1"/>
                    </a:gs>
                    <a:gs pos="51300">
                      <a:schemeClr val="accent2"/>
                    </a:gs>
                    <a:gs pos="100000">
                      <a:schemeClr val="accent3"/>
                    </a:gs>
                  </a:gsLst>
                  <a:lin ang="0" scaled="0"/>
                </a:gradFill>
              </a:rPr>
              <a:t>Asian Conference on Education</a:t>
            </a:r>
          </a:p>
        </p:txBody>
      </p:sp>
      <p:sp>
        <p:nvSpPr>
          <p:cNvPr id="2" name="Title 1">
            <a:extLst>
              <a:ext uri="{FF2B5EF4-FFF2-40B4-BE49-F238E27FC236}">
                <a16:creationId xmlns:a16="http://schemas.microsoft.com/office/drawing/2014/main" id="{8468F2B1-EF8F-4772-ADA1-4195B20EBA74}"/>
              </a:ext>
            </a:extLst>
          </p:cNvPr>
          <p:cNvSpPr>
            <a:spLocks noGrp="1"/>
          </p:cNvSpPr>
          <p:nvPr>
            <p:ph type="ctrTitle"/>
          </p:nvPr>
        </p:nvSpPr>
        <p:spPr bwMode="gray"/>
        <p:txBody>
          <a:bodyPr/>
          <a:lstStyle/>
          <a:p>
            <a:r>
              <a:rPr lang="en-ZA" dirty="0"/>
              <a:t>Thank You</a:t>
            </a:r>
          </a:p>
        </p:txBody>
      </p:sp>
      <p:cxnSp>
        <p:nvCxnSpPr>
          <p:cNvPr id="16" name="Straight Connector 15" title="Divider Line">
            <a:extLst>
              <a:ext uri="{FF2B5EF4-FFF2-40B4-BE49-F238E27FC236}">
                <a16:creationId xmlns:a16="http://schemas.microsoft.com/office/drawing/2014/main" id="{F3753AF9-461F-4049-BB9D-621E76A51470}"/>
              </a:ext>
            </a:extLst>
          </p:cNvPr>
          <p:cNvCxnSpPr>
            <a:cxnSpLocks/>
          </p:cNvCxnSpPr>
          <p:nvPr/>
        </p:nvCxnSpPr>
        <p:spPr>
          <a:xfrm>
            <a:off x="6539896" y="4848225"/>
            <a:ext cx="3571782"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pic>
        <p:nvPicPr>
          <p:cNvPr id="21" name="Graphic 20" descr="User" title="Icon - Presenter Name">
            <a:extLst>
              <a:ext uri="{FF2B5EF4-FFF2-40B4-BE49-F238E27FC236}">
                <a16:creationId xmlns:a16="http://schemas.microsoft.com/office/drawing/2014/main" id="{97242EBD-470B-4FB1-9B4C-E6DCB282152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2150" y="5034270"/>
            <a:ext cx="218900" cy="218900"/>
          </a:xfrm>
          <a:prstGeom prst="rect">
            <a:avLst/>
          </a:prstGeom>
        </p:spPr>
      </p:pic>
      <p:sp>
        <p:nvSpPr>
          <p:cNvPr id="3" name="Subtitle 2">
            <a:extLst>
              <a:ext uri="{FF2B5EF4-FFF2-40B4-BE49-F238E27FC236}">
                <a16:creationId xmlns:a16="http://schemas.microsoft.com/office/drawing/2014/main" id="{565124A8-7554-4DB8-896F-F9946B9CF1F9}"/>
              </a:ext>
            </a:extLst>
          </p:cNvPr>
          <p:cNvSpPr>
            <a:spLocks noGrp="1"/>
          </p:cNvSpPr>
          <p:nvPr>
            <p:ph type="subTitle" idx="1"/>
          </p:nvPr>
        </p:nvSpPr>
        <p:spPr bwMode="gray"/>
        <p:txBody>
          <a:bodyPr/>
          <a:lstStyle/>
          <a:p>
            <a:r>
              <a:rPr lang="en-ZA" dirty="0"/>
              <a:t>Athifah Utami</a:t>
            </a:r>
          </a:p>
        </p:txBody>
      </p:sp>
      <p:pic>
        <p:nvPicPr>
          <p:cNvPr id="25" name="Graphic 24" descr="Smart Phone" title="Icon - Presenter Phone Number">
            <a:extLst>
              <a:ext uri="{FF2B5EF4-FFF2-40B4-BE49-F238E27FC236}">
                <a16:creationId xmlns:a16="http://schemas.microsoft.com/office/drawing/2014/main" id="{B1BC719A-AAF0-4DB7-9856-CF7AC6A98805}"/>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2150" y="5388742"/>
            <a:ext cx="218900" cy="218900"/>
          </a:xfrm>
          <a:prstGeom prst="rect">
            <a:avLst/>
          </a:prstGeom>
        </p:spPr>
      </p:pic>
      <p:sp>
        <p:nvSpPr>
          <p:cNvPr id="18" name="Text Placeholder 17">
            <a:extLst>
              <a:ext uri="{FF2B5EF4-FFF2-40B4-BE49-F238E27FC236}">
                <a16:creationId xmlns:a16="http://schemas.microsoft.com/office/drawing/2014/main" id="{31CED8F1-B63A-4FD2-9699-34AD761A8805}"/>
              </a:ext>
            </a:extLst>
          </p:cNvPr>
          <p:cNvSpPr>
            <a:spLocks noGrp="1"/>
          </p:cNvSpPr>
          <p:nvPr>
            <p:ph type="body" sz="quarter" idx="12"/>
          </p:nvPr>
        </p:nvSpPr>
        <p:spPr bwMode="gray">
          <a:xfrm>
            <a:off x="6905625" y="5412943"/>
            <a:ext cx="3206750" cy="247650"/>
          </a:xfrm>
        </p:spPr>
        <p:txBody>
          <a:bodyPr/>
          <a:lstStyle/>
          <a:p>
            <a:r>
              <a:rPr lang="en-ZA" dirty="0"/>
              <a:t>+6285774658832</a:t>
            </a:r>
          </a:p>
        </p:txBody>
      </p:sp>
      <p:pic>
        <p:nvPicPr>
          <p:cNvPr id="23" name="Graphic 22" descr="Envelope" title="Icon Presenter Email">
            <a:extLst>
              <a:ext uri="{FF2B5EF4-FFF2-40B4-BE49-F238E27FC236}">
                <a16:creationId xmlns:a16="http://schemas.microsoft.com/office/drawing/2014/main" id="{D99072B1-8690-4652-9009-362F46A213C2}"/>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582150" y="5780263"/>
            <a:ext cx="218900" cy="218900"/>
          </a:xfrm>
          <a:prstGeom prst="rect">
            <a:avLst/>
          </a:prstGeom>
        </p:spPr>
      </p:pic>
      <p:sp>
        <p:nvSpPr>
          <p:cNvPr id="19" name="Text Placeholder 18">
            <a:extLst>
              <a:ext uri="{FF2B5EF4-FFF2-40B4-BE49-F238E27FC236}">
                <a16:creationId xmlns:a16="http://schemas.microsoft.com/office/drawing/2014/main" id="{E48632CD-1506-46F5-A0DE-640903269D93}"/>
              </a:ext>
            </a:extLst>
          </p:cNvPr>
          <p:cNvSpPr>
            <a:spLocks noGrp="1"/>
          </p:cNvSpPr>
          <p:nvPr>
            <p:ph type="body" sz="quarter" idx="13"/>
          </p:nvPr>
        </p:nvSpPr>
        <p:spPr bwMode="gray">
          <a:xfrm>
            <a:off x="6905625" y="5768111"/>
            <a:ext cx="3206750" cy="247650"/>
          </a:xfrm>
        </p:spPr>
        <p:txBody>
          <a:bodyPr/>
          <a:lstStyle/>
          <a:p>
            <a:r>
              <a:rPr lang="en-ZA" dirty="0">
                <a:hlinkClick r:id="rId9"/>
              </a:rPr>
              <a:t>athifah.utami@Jimsch.org</a:t>
            </a:r>
            <a:r>
              <a:rPr lang="en-ZA" dirty="0"/>
              <a:t>  </a:t>
            </a:r>
          </a:p>
        </p:txBody>
      </p:sp>
    </p:spTree>
    <p:extLst>
      <p:ext uri="{BB962C8B-B14F-4D97-AF65-F5344CB8AC3E}">
        <p14:creationId xmlns:p14="http://schemas.microsoft.com/office/powerpoint/2010/main" val="168567659"/>
      </p:ext>
    </p:extLst>
  </p:cSld>
  <p:clrMapOvr>
    <a:masterClrMapping/>
  </p:clrMapOvr>
</p:sld>
</file>

<file path=ppt/theme/theme1.xml><?xml version="1.0" encoding="utf-8"?>
<a:theme xmlns:a="http://schemas.openxmlformats.org/drawingml/2006/main" name="Office Theme">
  <a:themeElements>
    <a:clrScheme name="Great Pitch Decks - Technology">
      <a:dk1>
        <a:sysClr val="windowText" lastClr="000000"/>
      </a:dk1>
      <a:lt1>
        <a:sysClr val="window" lastClr="FFFFFF"/>
      </a:lt1>
      <a:dk2>
        <a:srgbClr val="12121E"/>
      </a:dk2>
      <a:lt2>
        <a:srgbClr val="F2F2F2"/>
      </a:lt2>
      <a:accent1>
        <a:srgbClr val="00B0F0"/>
      </a:accent1>
      <a:accent2>
        <a:srgbClr val="5ECCF3"/>
      </a:accent2>
      <a:accent3>
        <a:srgbClr val="A7EA52"/>
      </a:accent3>
      <a:accent4>
        <a:srgbClr val="5DCEAF"/>
      </a:accent4>
      <a:accent5>
        <a:srgbClr val="FF8021"/>
      </a:accent5>
      <a:accent6>
        <a:srgbClr val="F14124"/>
      </a:accent6>
      <a:hlink>
        <a:srgbClr val="5ECCF3"/>
      </a:hlink>
      <a:folHlink>
        <a:srgbClr val="7F7F7F"/>
      </a:folHlink>
    </a:clrScheme>
    <a:fontScheme name="Custom 141">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ech Pitch Deck_SB - v6.potx" id="{93EB355F-44AA-4C3B-B422-06FEF3368D10}" vid="{6D3ED4B3-79CD-40AE-9163-46339FA987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at Pitch Decks - Technology">
    <a:dk1>
      <a:sysClr val="windowText" lastClr="000000"/>
    </a:dk1>
    <a:lt1>
      <a:sysClr val="window" lastClr="FFFFFF"/>
    </a:lt1>
    <a:dk2>
      <a:srgbClr val="12121E"/>
    </a:dk2>
    <a:lt2>
      <a:srgbClr val="F2F2F2"/>
    </a:lt2>
    <a:accent1>
      <a:srgbClr val="00B0F0"/>
    </a:accent1>
    <a:accent2>
      <a:srgbClr val="5ECCF3"/>
    </a:accent2>
    <a:accent3>
      <a:srgbClr val="A7EA52"/>
    </a:accent3>
    <a:accent4>
      <a:srgbClr val="5DCEAF"/>
    </a:accent4>
    <a:accent5>
      <a:srgbClr val="FF8021"/>
    </a:accent5>
    <a:accent6>
      <a:srgbClr val="F14124"/>
    </a:accent6>
    <a:hlink>
      <a:srgbClr val="5ECCF3"/>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Tech pitch deck</Template>
  <TotalTime>0</TotalTime>
  <Words>954</Words>
  <Application>Microsoft Office PowerPoint</Application>
  <PresentationFormat>Widescreen</PresentationFormat>
  <Paragraphs>131</Paragraphs>
  <Slides>19</Slides>
  <Notes>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Black</vt:lpstr>
      <vt:lpstr>Calibri</vt:lpstr>
      <vt:lpstr>Century Schoolbook</vt:lpstr>
      <vt:lpstr>Tahoma</vt:lpstr>
      <vt:lpstr>Times New Roman</vt:lpstr>
      <vt:lpstr>Office Theme</vt:lpstr>
      <vt:lpstr>Challenges and Opportunities to The Use of Google Docs Sharing in Realtime Writing Task Feedback</vt:lpstr>
      <vt:lpstr>Presentation Outline</vt:lpstr>
      <vt:lpstr>Background Information </vt:lpstr>
      <vt:lpstr>Research Questions?</vt:lpstr>
      <vt:lpstr>Research Method</vt:lpstr>
      <vt:lpstr>Research Outline and Timeline </vt:lpstr>
      <vt:lpstr>Participants’ Information</vt:lpstr>
      <vt:lpstr>Finding and Discussion</vt:lpstr>
      <vt:lpstr>Finding and Discussion</vt:lpstr>
      <vt:lpstr>Students’ response to the writing task mode</vt:lpstr>
      <vt:lpstr>Students’ opinion upon the lesson</vt:lpstr>
      <vt:lpstr>Realtime Feedback Recording </vt:lpstr>
      <vt:lpstr>Realtime Feedback Recordin</vt:lpstr>
      <vt:lpstr>Challenges to the Use of Google Docs Sharing for Realtime Writing Task Feedback in Inclusive ESL Classroom</vt:lpstr>
      <vt:lpstr>Opportunities to the Use of Google Docs Sharing for Realtime Writing Task Feedback in Inclusive ESL Classroom </vt:lpstr>
      <vt:lpstr>The efficiency of time to finish the writing task cycle </vt:lpstr>
      <vt:lpstr>Increase students’ motivation  </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2018-10-11T05:59:09Z</dcterms:created>
  <dcterms:modified xsi:type="dcterms:W3CDTF">2018-10-13T23:03:46Z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2018-08-01T18:58:27.2090037Z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